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DB8872-362E-44F2-91F3-6A669462BE2B}" type="datetimeFigureOut">
              <a:rPr lang="es-MX" smtClean="0"/>
              <a:t>05/06/2015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49E9A0-B48E-42C8-BA08-92A69BD27AE7}" type="slidenum">
              <a:rPr lang="es-MX" smtClean="0"/>
              <a:t>‹Nº›</a:t>
            </a:fld>
            <a:endParaRPr lang="es-MX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8872-362E-44F2-91F3-6A669462BE2B}" type="datetimeFigureOut">
              <a:rPr lang="es-MX" smtClean="0"/>
              <a:t>05/06/2015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E9A0-B48E-42C8-BA08-92A69BD27AE7}" type="slidenum">
              <a:rPr lang="es-MX" smtClean="0"/>
              <a:t>‹Nº›</a:t>
            </a:fld>
            <a:endParaRPr lang="es-MX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8872-362E-44F2-91F3-6A669462BE2B}" type="datetimeFigureOut">
              <a:rPr lang="es-MX" smtClean="0"/>
              <a:t>05/06/2015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E9A0-B48E-42C8-BA08-92A69BD27AE7}" type="slidenum">
              <a:rPr lang="es-MX" smtClean="0"/>
              <a:t>‹Nº›</a:t>
            </a:fld>
            <a:endParaRPr lang="es-MX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8872-362E-44F2-91F3-6A669462BE2B}" type="datetimeFigureOut">
              <a:rPr lang="es-MX" smtClean="0"/>
              <a:t>05/06/2015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E9A0-B48E-42C8-BA08-92A69BD27AE7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8872-362E-44F2-91F3-6A669462BE2B}" type="datetimeFigureOut">
              <a:rPr lang="es-MX" smtClean="0"/>
              <a:t>05/06/2015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E9A0-B48E-42C8-BA08-92A69BD27AE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8872-362E-44F2-91F3-6A669462BE2B}" type="datetimeFigureOut">
              <a:rPr lang="es-MX" smtClean="0"/>
              <a:t>05/06/2015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E9A0-B48E-42C8-BA08-92A69BD27AE7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8872-362E-44F2-91F3-6A669462BE2B}" type="datetimeFigureOut">
              <a:rPr lang="es-MX" smtClean="0"/>
              <a:t>05/06/2015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E9A0-B48E-42C8-BA08-92A69BD27AE7}" type="slidenum">
              <a:rPr lang="es-MX" smtClean="0"/>
              <a:t>‹Nº›</a:t>
            </a:fld>
            <a:endParaRPr lang="es-MX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8872-362E-44F2-91F3-6A669462BE2B}" type="datetimeFigureOut">
              <a:rPr lang="es-MX" smtClean="0"/>
              <a:t>05/06/2015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E9A0-B48E-42C8-BA08-92A69BD27AE7}" type="slidenum">
              <a:rPr lang="es-MX" smtClean="0"/>
              <a:t>‹Nº›</a:t>
            </a:fld>
            <a:endParaRPr lang="es-MX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8872-362E-44F2-91F3-6A669462BE2B}" type="datetimeFigureOut">
              <a:rPr lang="es-MX" smtClean="0"/>
              <a:t>05/06/2015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E9A0-B48E-42C8-BA08-92A69BD27AE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8872-362E-44F2-91F3-6A669462BE2B}" type="datetimeFigureOut">
              <a:rPr lang="es-MX" smtClean="0"/>
              <a:t>05/06/2015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E9A0-B48E-42C8-BA08-92A69BD27AE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8872-362E-44F2-91F3-6A669462BE2B}" type="datetimeFigureOut">
              <a:rPr lang="es-MX" smtClean="0"/>
              <a:t>05/06/2015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E9A0-B48E-42C8-BA08-92A69BD27AE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CDB8872-362E-44F2-91F3-6A669462BE2B}" type="datetimeFigureOut">
              <a:rPr lang="es-MX" smtClean="0"/>
              <a:t>05/06/2015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49E9A0-B48E-42C8-BA08-92A69BD27AE7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792088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400" dirty="0">
                <a:effectLst/>
              </a:rPr>
              <a:t>I</a:t>
            </a:r>
            <a:r>
              <a:rPr lang="es-MX" sz="1600" dirty="0">
                <a:effectLst/>
              </a:rPr>
              <a:t>NSTITUTO DE CIENCIAS Y ESTUDIOS SUPERIORES DE TAMAULIPAS, A.C.</a:t>
            </a:r>
            <a:br>
              <a:rPr lang="es-MX" sz="1600" dirty="0">
                <a:effectLst/>
              </a:rPr>
            </a:br>
            <a:r>
              <a:rPr lang="es-MX" sz="1600" dirty="0">
                <a:effectLst/>
              </a:rPr>
              <a:t>CAMPUS TAMPICO 2000</a:t>
            </a:r>
            <a:br>
              <a:rPr lang="es-MX" sz="1600" dirty="0">
                <a:effectLst/>
              </a:rPr>
            </a:br>
            <a:r>
              <a:rPr lang="es-MX" sz="1600" dirty="0">
                <a:effectLst/>
              </a:rPr>
              <a:t>EXAMEN MENSUAL DE HERRAMIENTAS COMPUTACIONALES</a:t>
            </a:r>
            <a:br>
              <a:rPr lang="es-MX" sz="1600" dirty="0">
                <a:effectLst/>
              </a:rPr>
            </a:br>
            <a:r>
              <a:rPr lang="es-MX" sz="1600" dirty="0">
                <a:effectLst/>
              </a:rPr>
              <a:t>PROF. LIC. ANTONIO JIMÉNEZ BALDERAS, M. E.</a:t>
            </a:r>
            <a:r>
              <a:rPr lang="es-MX" sz="1400" dirty="0">
                <a:effectLst/>
              </a:rPr>
              <a:t/>
            </a:r>
            <a:br>
              <a:rPr lang="es-MX" sz="1400" dirty="0">
                <a:effectLst/>
              </a:rPr>
            </a:br>
            <a:r>
              <a:rPr lang="es-MX" sz="1400" dirty="0" smtClean="0">
                <a:effectLst/>
              </a:rPr>
              <a:t/>
            </a:r>
            <a:br>
              <a:rPr lang="es-MX" sz="1400" dirty="0" smtClean="0">
                <a:effectLst/>
              </a:rPr>
            </a:br>
            <a:r>
              <a:rPr lang="es-MX" sz="1400" dirty="0">
                <a:effectLst/>
              </a:rPr>
              <a:t>				</a:t>
            </a:r>
            <a:br>
              <a:rPr lang="es-MX" sz="1400" dirty="0">
                <a:effectLst/>
              </a:rPr>
            </a:br>
            <a:r>
              <a:rPr lang="es-MX" dirty="0">
                <a:effectLst/>
              </a:rPr>
              <a:t/>
            </a:r>
            <a:br>
              <a:rPr lang="es-MX" dirty="0">
                <a:effectLst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3717032"/>
            <a:ext cx="6624736" cy="2304256"/>
          </a:xfrm>
        </p:spPr>
        <p:txBody>
          <a:bodyPr>
            <a:normAutofit/>
          </a:bodyPr>
          <a:lstStyle/>
          <a:p>
            <a:r>
              <a:rPr lang="es-MX" sz="2400" dirty="0"/>
              <a:t>NOMBRE DEL ALUMNO</a:t>
            </a:r>
            <a:r>
              <a:rPr lang="es-MX" sz="2400" dirty="0" smtClean="0"/>
              <a:t>:</a:t>
            </a:r>
          </a:p>
          <a:p>
            <a:endParaRPr lang="es-MX" dirty="0"/>
          </a:p>
          <a:p>
            <a:endParaRPr lang="es-MX" sz="2400" dirty="0" smtClean="0"/>
          </a:p>
          <a:p>
            <a:r>
              <a:rPr lang="es-MX" sz="2400" dirty="0" smtClean="0"/>
              <a:t>GRUPO: </a:t>
            </a:r>
            <a:r>
              <a:rPr lang="es-MX" sz="2400" dirty="0"/>
              <a:t>	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24647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1484784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es-MX" sz="4800" dirty="0">
                <a:effectLst/>
              </a:rPr>
              <a:t>CONTESTA LO QUE SE INDICA  DE UNA MANERA COMPLETA Y CLARA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55663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1124744"/>
            <a:ext cx="6400800" cy="4353664"/>
          </a:xfrm>
        </p:spPr>
        <p:txBody>
          <a:bodyPr>
            <a:normAutofit fontScale="85000" lnSpcReduction="20000"/>
          </a:bodyPr>
          <a:lstStyle/>
          <a:p>
            <a:r>
              <a:rPr lang="es-MX" b="1" dirty="0"/>
              <a:t>1.- ESCRIBE UN CONCEPTO DE INTERNET</a:t>
            </a:r>
            <a:endParaRPr lang="es-MX" dirty="0"/>
          </a:p>
          <a:p>
            <a:r>
              <a:rPr lang="es-MX" b="1" dirty="0"/>
              <a:t> </a:t>
            </a:r>
            <a:endParaRPr lang="es-MX" dirty="0"/>
          </a:p>
          <a:p>
            <a:r>
              <a:rPr lang="es-MX" b="1" dirty="0"/>
              <a:t> </a:t>
            </a:r>
            <a:endParaRPr lang="es-MX" dirty="0"/>
          </a:p>
          <a:p>
            <a:r>
              <a:rPr lang="es-MX" b="1" dirty="0"/>
              <a:t>2.- ¿COMO SURGE EL INTERNET</a:t>
            </a:r>
            <a:r>
              <a:rPr lang="es-MX" b="1" dirty="0" smtClean="0"/>
              <a:t>?</a:t>
            </a:r>
          </a:p>
          <a:p>
            <a:endParaRPr lang="es-MX" dirty="0"/>
          </a:p>
          <a:p>
            <a:r>
              <a:rPr lang="es-MX" b="1" dirty="0"/>
              <a:t> </a:t>
            </a:r>
            <a:endParaRPr lang="es-MX" dirty="0"/>
          </a:p>
          <a:p>
            <a:endParaRPr lang="es-MX" b="1" dirty="0" smtClean="0"/>
          </a:p>
          <a:p>
            <a:pPr marL="45720" indent="0">
              <a:buNone/>
            </a:pPr>
            <a:r>
              <a:rPr lang="es-MX" b="1" dirty="0"/>
              <a:t>3.- ¿QUÉ  ES </a:t>
            </a:r>
            <a:r>
              <a:rPr lang="es-MX" b="1" dirty="0" err="1"/>
              <a:t>WWW</a:t>
            </a:r>
            <a:r>
              <a:rPr lang="es-MX" b="1" dirty="0"/>
              <a:t> O W3 ?</a:t>
            </a:r>
            <a:endParaRPr lang="es-MX" dirty="0"/>
          </a:p>
          <a:p>
            <a:r>
              <a:rPr lang="es-MX" b="1" dirty="0"/>
              <a:t> </a:t>
            </a:r>
            <a:endParaRPr lang="es-MX" dirty="0"/>
          </a:p>
          <a:p>
            <a:r>
              <a:rPr lang="es-MX" b="1" dirty="0"/>
              <a:t> </a:t>
            </a:r>
            <a:endParaRPr lang="es-MX" b="1" dirty="0" smtClean="0"/>
          </a:p>
          <a:p>
            <a:endParaRPr lang="es-MX" dirty="0"/>
          </a:p>
          <a:p>
            <a:r>
              <a:rPr lang="es-MX" b="1" dirty="0"/>
              <a:t>4.- ¿CÓMO  SURGE LA </a:t>
            </a:r>
            <a:r>
              <a:rPr lang="es-MX" b="1" dirty="0" err="1"/>
              <a:t>WWW</a:t>
            </a:r>
            <a:r>
              <a:rPr lang="es-MX" b="1" dirty="0"/>
              <a:t>?</a:t>
            </a:r>
            <a:endParaRPr lang="es-MX" dirty="0"/>
          </a:p>
          <a:p>
            <a:endParaRPr lang="es-MX" dirty="0"/>
          </a:p>
          <a:p>
            <a:r>
              <a:rPr lang="es-MX" b="1" dirty="0"/>
              <a:t> 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11743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1124744"/>
            <a:ext cx="6400800" cy="4353664"/>
          </a:xfrm>
        </p:spPr>
        <p:txBody>
          <a:bodyPr>
            <a:normAutofit fontScale="85000" lnSpcReduction="20000"/>
          </a:bodyPr>
          <a:lstStyle/>
          <a:p>
            <a:r>
              <a:rPr lang="es-MX" b="1" dirty="0"/>
              <a:t>1.- ESCRIBE UN CONCEPTO DE INTERNET</a:t>
            </a:r>
            <a:endParaRPr lang="es-MX" dirty="0"/>
          </a:p>
          <a:p>
            <a:r>
              <a:rPr lang="es-MX" b="1" dirty="0"/>
              <a:t> </a:t>
            </a:r>
            <a:endParaRPr lang="es-MX" dirty="0"/>
          </a:p>
          <a:p>
            <a:r>
              <a:rPr lang="es-MX" b="1" dirty="0"/>
              <a:t> </a:t>
            </a:r>
            <a:endParaRPr lang="es-MX" dirty="0"/>
          </a:p>
          <a:p>
            <a:r>
              <a:rPr lang="es-MX" b="1" dirty="0"/>
              <a:t>2.- ¿COMO SURGE EL INTERNET</a:t>
            </a:r>
            <a:r>
              <a:rPr lang="es-MX" b="1" dirty="0" smtClean="0"/>
              <a:t>?</a:t>
            </a:r>
          </a:p>
          <a:p>
            <a:endParaRPr lang="es-MX" dirty="0"/>
          </a:p>
          <a:p>
            <a:r>
              <a:rPr lang="es-MX" b="1" dirty="0"/>
              <a:t> </a:t>
            </a:r>
            <a:endParaRPr lang="es-MX" dirty="0"/>
          </a:p>
          <a:p>
            <a:endParaRPr lang="es-MX" b="1" dirty="0" smtClean="0"/>
          </a:p>
          <a:p>
            <a:pPr marL="45720" indent="0">
              <a:buNone/>
            </a:pPr>
            <a:r>
              <a:rPr lang="es-MX" b="1" dirty="0"/>
              <a:t>3.- ¿QUÉ  ES </a:t>
            </a:r>
            <a:r>
              <a:rPr lang="es-MX" b="1" dirty="0" err="1"/>
              <a:t>WWW</a:t>
            </a:r>
            <a:r>
              <a:rPr lang="es-MX" b="1" dirty="0"/>
              <a:t> O W3 ?</a:t>
            </a:r>
            <a:endParaRPr lang="es-MX" dirty="0"/>
          </a:p>
          <a:p>
            <a:r>
              <a:rPr lang="es-MX" b="1" dirty="0"/>
              <a:t> </a:t>
            </a:r>
            <a:endParaRPr lang="es-MX" dirty="0"/>
          </a:p>
          <a:p>
            <a:r>
              <a:rPr lang="es-MX" b="1" dirty="0"/>
              <a:t> </a:t>
            </a:r>
            <a:endParaRPr lang="es-MX" b="1" dirty="0" smtClean="0"/>
          </a:p>
          <a:p>
            <a:endParaRPr lang="es-MX" dirty="0"/>
          </a:p>
          <a:p>
            <a:r>
              <a:rPr lang="es-MX" b="1" dirty="0"/>
              <a:t>4.- ¿CÓMO  SURGE LA </a:t>
            </a:r>
            <a:r>
              <a:rPr lang="es-MX" b="1" dirty="0" err="1"/>
              <a:t>WWW</a:t>
            </a:r>
            <a:r>
              <a:rPr lang="es-MX" b="1" dirty="0"/>
              <a:t>?</a:t>
            </a:r>
            <a:endParaRPr lang="es-MX" dirty="0"/>
          </a:p>
          <a:p>
            <a:endParaRPr lang="es-MX" dirty="0"/>
          </a:p>
          <a:p>
            <a:r>
              <a:rPr lang="es-MX" b="1" dirty="0"/>
              <a:t> 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7301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1124744"/>
            <a:ext cx="6400800" cy="4353664"/>
          </a:xfrm>
        </p:spPr>
        <p:txBody>
          <a:bodyPr>
            <a:normAutofit fontScale="85000" lnSpcReduction="20000"/>
          </a:bodyPr>
          <a:lstStyle/>
          <a:p>
            <a:r>
              <a:rPr lang="es-MX" b="1" dirty="0"/>
              <a:t>5.- ¿QUÉ ES UN NAVEGADOR?</a:t>
            </a:r>
            <a:endParaRPr lang="es-MX" dirty="0"/>
          </a:p>
          <a:p>
            <a:r>
              <a:rPr lang="es-MX" b="1" dirty="0"/>
              <a:t> </a:t>
            </a:r>
            <a:endParaRPr lang="es-MX" dirty="0"/>
          </a:p>
          <a:p>
            <a:r>
              <a:rPr lang="es-MX" b="1" dirty="0"/>
              <a:t> </a:t>
            </a:r>
            <a:endParaRPr lang="es-MX" dirty="0"/>
          </a:p>
          <a:p>
            <a:r>
              <a:rPr lang="es-MX" b="1" dirty="0"/>
              <a:t>6.- ESCRIBE 3 EJEMPLOS DE NAVEGADORES</a:t>
            </a:r>
            <a:endParaRPr lang="es-MX" dirty="0"/>
          </a:p>
          <a:p>
            <a:r>
              <a:rPr lang="es-MX" b="1" dirty="0"/>
              <a:t> </a:t>
            </a:r>
            <a:endParaRPr lang="es-MX" dirty="0"/>
          </a:p>
          <a:p>
            <a:r>
              <a:rPr lang="es-MX" b="1" dirty="0"/>
              <a:t> </a:t>
            </a:r>
            <a:endParaRPr lang="es-MX" dirty="0"/>
          </a:p>
          <a:p>
            <a:r>
              <a:rPr lang="es-MX" b="1" dirty="0"/>
              <a:t>7.- QUE DIFERENCIA HAY ENTRE EL NAVEGADOR Y UN BUSCADOR</a:t>
            </a:r>
            <a:endParaRPr lang="es-MX" dirty="0"/>
          </a:p>
          <a:p>
            <a:r>
              <a:rPr lang="es-MX" b="1" dirty="0"/>
              <a:t> </a:t>
            </a:r>
            <a:endParaRPr lang="es-MX" dirty="0"/>
          </a:p>
          <a:p>
            <a:r>
              <a:rPr lang="es-MX" b="1" dirty="0"/>
              <a:t> </a:t>
            </a:r>
            <a:endParaRPr lang="es-MX" dirty="0"/>
          </a:p>
          <a:p>
            <a:r>
              <a:rPr lang="es-MX" b="1" dirty="0"/>
              <a:t>8.- ¿QUÉ ES GOOGLE?</a:t>
            </a:r>
            <a:endParaRPr lang="es-MX" dirty="0"/>
          </a:p>
          <a:p>
            <a:r>
              <a:rPr lang="es-MX" b="1" dirty="0"/>
              <a:t> </a:t>
            </a:r>
            <a:endParaRPr lang="es-MX" dirty="0"/>
          </a:p>
          <a:p>
            <a:endParaRPr lang="es-MX" dirty="0"/>
          </a:p>
          <a:p>
            <a:r>
              <a:rPr lang="es-MX" b="1" dirty="0"/>
              <a:t> 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92236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620688"/>
            <a:ext cx="7848872" cy="5760640"/>
          </a:xfrm>
        </p:spPr>
        <p:txBody>
          <a:bodyPr>
            <a:normAutofit/>
          </a:bodyPr>
          <a:lstStyle/>
          <a:p>
            <a:r>
              <a:rPr lang="es-MX" sz="1600" b="1" dirty="0"/>
              <a:t>9.- ESCRIBE UN CONCEPTO DE LO QUE ES UNA PAGINA WEB Y COMO ESTA ESTRUCTURADA</a:t>
            </a:r>
            <a:endParaRPr lang="es-MX" sz="1600" dirty="0"/>
          </a:p>
          <a:p>
            <a:r>
              <a:rPr lang="es-MX" sz="1600" b="1" dirty="0"/>
              <a:t> </a:t>
            </a:r>
            <a:endParaRPr lang="es-MX" sz="1600" dirty="0"/>
          </a:p>
          <a:p>
            <a:r>
              <a:rPr lang="es-MX" sz="1600" b="1" dirty="0"/>
              <a:t> </a:t>
            </a:r>
            <a:endParaRPr lang="es-MX" sz="1600" dirty="0"/>
          </a:p>
          <a:p>
            <a:r>
              <a:rPr lang="es-MX" sz="1600" b="1" dirty="0"/>
              <a:t>10.- ¿QUÉ SON LAS TIC Y DE EJEMPLOS </a:t>
            </a:r>
            <a:r>
              <a:rPr lang="es-MX" sz="1600" b="1" dirty="0" smtClean="0"/>
              <a:t>?</a:t>
            </a:r>
          </a:p>
          <a:p>
            <a:endParaRPr lang="es-MX" sz="1600" b="1" dirty="0"/>
          </a:p>
          <a:p>
            <a:endParaRPr lang="es-MX" sz="1600" dirty="0"/>
          </a:p>
          <a:p>
            <a:r>
              <a:rPr lang="es-MX" sz="1600" b="1" dirty="0"/>
              <a:t>11.- ¿QUE ES UN DOMINIO DA UN EJEMPLO?</a:t>
            </a:r>
            <a:endParaRPr lang="es-MX" sz="1600" dirty="0"/>
          </a:p>
          <a:p>
            <a:r>
              <a:rPr lang="es-MX" sz="1600" b="1" dirty="0"/>
              <a:t> </a:t>
            </a:r>
            <a:endParaRPr lang="es-MX" sz="1600" b="1" dirty="0" smtClean="0"/>
          </a:p>
          <a:p>
            <a:endParaRPr lang="es-MX" sz="1600" dirty="0"/>
          </a:p>
          <a:p>
            <a:r>
              <a:rPr lang="es-MX" sz="1600" b="1" dirty="0"/>
              <a:t>12.- ¿QUE IDENTIFICA LOS </a:t>
            </a:r>
            <a:r>
              <a:rPr lang="es-MX" sz="1600" b="1" dirty="0" smtClean="0"/>
              <a:t>SIGUIENTES TÉRMINOS?</a:t>
            </a:r>
            <a:endParaRPr lang="es-MX" sz="1600" dirty="0"/>
          </a:p>
          <a:p>
            <a:r>
              <a:rPr lang="es-MX" sz="1600" b="1" dirty="0"/>
              <a:t>.COM</a:t>
            </a:r>
            <a:endParaRPr lang="es-MX" sz="1600" dirty="0"/>
          </a:p>
          <a:p>
            <a:r>
              <a:rPr lang="es-MX" sz="1600" b="1" dirty="0"/>
              <a:t>.</a:t>
            </a:r>
            <a:r>
              <a:rPr lang="es-MX" sz="1600" b="1" dirty="0" err="1"/>
              <a:t>EDU</a:t>
            </a:r>
            <a:endParaRPr lang="es-MX" sz="1600" dirty="0"/>
          </a:p>
          <a:p>
            <a:r>
              <a:rPr lang="es-MX" sz="1600" b="1" dirty="0"/>
              <a:t>.</a:t>
            </a:r>
            <a:r>
              <a:rPr lang="es-MX" sz="1600" b="1" dirty="0" err="1"/>
              <a:t>ORG</a:t>
            </a:r>
            <a:endParaRPr lang="es-MX" sz="1600" dirty="0"/>
          </a:p>
          <a:p>
            <a:r>
              <a:rPr lang="es-MX" sz="1600" b="1" dirty="0"/>
              <a:t>.</a:t>
            </a:r>
            <a:r>
              <a:rPr lang="es-MX" sz="1600" b="1" dirty="0" smtClean="0"/>
              <a:t>MX</a:t>
            </a:r>
            <a:endParaRPr lang="es-MX" sz="1600" dirty="0"/>
          </a:p>
          <a:p>
            <a:r>
              <a:rPr lang="es-MX" b="1" dirty="0"/>
              <a:t> </a:t>
            </a:r>
            <a:r>
              <a:rPr lang="es-MX" b="1" dirty="0" smtClean="0"/>
              <a:t>13.- Qué significa http ://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95074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</TotalTime>
  <Words>66</Words>
  <Application>Microsoft Office PowerPoint</Application>
  <PresentationFormat>Presentación en pantalla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Cartoné</vt:lpstr>
      <vt:lpstr>INSTITUTO DE CIENCIAS Y ESTUDIOS SUPERIORES DE TAMAULIPAS, A.C. CAMPUS TAMPICO 2000 EXAMEN MENSUAL DE HERRAMIENTAS COMPUTACIONALES PROF. LIC. ANTONIO JIMÉNEZ BALDERAS, M. E.        </vt:lpstr>
      <vt:lpstr>CONTESTA LO QUE SE INDICA  DE UNA MANERA COMPLETA Y CLARA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DE CIENCIAS Y ESTUDIOS SUPERIORES DE TAMAULIPAS, A.C. CAMPUS TAMPICO 2000 EXAMEN MENSUAL DE HERRAMIENTAS COMPUTACIONALES PROF. LIC. ANTONIO JIMÉNEZ BALDERAS, M. E.</dc:title>
  <dc:creator>IcestCampus2000</dc:creator>
  <cp:lastModifiedBy>IcestCampus2000</cp:lastModifiedBy>
  <cp:revision>3</cp:revision>
  <dcterms:created xsi:type="dcterms:W3CDTF">2015-05-25T14:56:12Z</dcterms:created>
  <dcterms:modified xsi:type="dcterms:W3CDTF">2015-06-05T15:21:42Z</dcterms:modified>
</cp:coreProperties>
</file>