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lvl1pPr marL="0" algn="l" rtl="0" latinLnBrk="0">
      <a:defRPr lang="es-ES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es-ES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es-ES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es-ES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es-ES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es-ES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es-ES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es-ES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es-ES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3344" autoAdjust="0"/>
    <p:restoredTop sz="93969" autoAdjust="0"/>
  </p:normalViewPr>
  <p:slideViewPr>
    <p:cSldViewPr>
      <p:cViewPr varScale="1">
        <p:scale>
          <a:sx n="50" d="100"/>
          <a:sy n="50" d="100"/>
        </p:scale>
        <p:origin x="-912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es-ES" sz="1200"/>
            </a:lvl1pPr>
            <a:extLst/>
          </a:lstStyle>
          <a:p>
            <a:endParaRPr lang="es-ES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es-ES" sz="1200"/>
            </a:lvl1pPr>
            <a:extLst/>
          </a:lstStyle>
          <a:p>
            <a:fld id="{54D4857D-62A5-486B-9129-468003D7E020}" type="datetimeFigureOut">
              <a:rPr lang="es-ES" smtClean="0"/>
              <a:pPr/>
              <a:t>26/05/2015</a:t>
            </a:fld>
            <a:endParaRPr lang="es-E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es-ES" sz="1200"/>
            </a:lvl1pPr>
            <a:extLst/>
          </a:lstStyle>
          <a:p>
            <a:endParaRPr lang="es-E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es-ES" sz="1200"/>
            </a:lvl1pPr>
            <a:extLst/>
          </a:lstStyle>
          <a:p>
            <a:fld id="{2EBE4566-6F3A-4CC1-BD6C-9C510D05F12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34302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es-ES" sz="1200"/>
            </a:lvl1pPr>
            <a:extLst/>
          </a:lstStyle>
          <a:p>
            <a:endParaRPr lang="es-ES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es-ES" sz="1200"/>
            </a:lvl1pPr>
            <a:extLst/>
          </a:lstStyle>
          <a:p>
            <a:fld id="{2D2EF2CE-B28C-4ED4-8FD0-48BB3F48846A}" type="datetimeFigureOut">
              <a:pPr/>
              <a:t>6/30/2006</a:t>
            </a:fld>
            <a:endParaRPr lang="es-ES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es-E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es-ES" sz="1200"/>
            </a:lvl1pPr>
            <a:extLst/>
          </a:lstStyle>
          <a:p>
            <a:endParaRPr lang="es-E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es-ES" sz="1200"/>
            </a:lvl1pPr>
            <a:extLst/>
          </a:lstStyle>
          <a:p>
            <a:fld id="{61807874-5299-41B2-A37A-6AA3547857F4}" type="slidenum"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6054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es-ES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es-ES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es-ES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es-ES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es-ES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es-ES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es-ES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es-ES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es-ES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s-ES" smtClean="0"/>
              <a:pPr/>
              <a:t>2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>
            <a:spLocks noGrp="1"/>
          </p:cNvSpPr>
          <p:nvPr>
            <p:ph type="subTitle" idx="1"/>
          </p:nvPr>
        </p:nvSpPr>
        <p:spPr>
          <a:xfrm>
            <a:off x="457200" y="5396132"/>
            <a:ext cx="8098302" cy="762000"/>
          </a:xfrm>
        </p:spPr>
        <p:txBody>
          <a:bodyPr/>
          <a:lstStyle>
            <a:lvl1pPr marL="0" indent="0" algn="r" eaLnBrk="1" latinLnBrk="0" hangingPunct="1">
              <a:buNone/>
              <a:defRPr kumimoji="0" lang="es-ES" sz="1400"/>
            </a:lvl1pPr>
            <a:lvl2pPr marL="457200" indent="0" algn="ctr" eaLnBrk="1" latinLnBrk="0" hangingPunct="1">
              <a:buNone/>
            </a:lvl2pPr>
            <a:lvl3pPr marL="914400" indent="0" algn="ctr" eaLnBrk="1" latinLnBrk="0" hangingPunct="1">
              <a:buNone/>
            </a:lvl3pPr>
            <a:lvl4pPr marL="1371600" indent="0" algn="ctr" eaLnBrk="1" latinLnBrk="0" hangingPunct="1">
              <a:buNone/>
            </a:lvl4pPr>
            <a:lvl5pPr marL="1828800" indent="0" algn="ctr" eaLnBrk="1" latinLnBrk="0" hangingPunct="1">
              <a:buNone/>
            </a:lvl5pPr>
            <a:lvl6pPr marL="2286000" indent="0" algn="ctr" eaLnBrk="1" latinLnBrk="0" hangingPunct="1">
              <a:buNone/>
            </a:lvl6pPr>
            <a:lvl7pPr marL="2743200" indent="0" algn="ctr" eaLnBrk="1" latinLnBrk="0" hangingPunct="1">
              <a:buNone/>
            </a:lvl7pPr>
            <a:lvl8pPr marL="3200400" indent="0" algn="ctr" eaLnBrk="1" latinLnBrk="0" hangingPunct="1">
              <a:buNone/>
            </a:lvl8pPr>
            <a:lvl9pPr marL="3657600" indent="0" algn="ctr" eaLnBrk="1" latinLnBrk="0" hangingPunct="1">
              <a:buNone/>
            </a:lvl9pPr>
            <a:extLst/>
          </a:lstStyle>
          <a:p>
            <a:pPr eaLnBrk="1" latinLnBrk="0" hangingPunct="1"/>
            <a:r>
              <a:rPr lang="es-ES" smtClean="0"/>
              <a:t>Haga clic para modificar el estilo de subtítulo del patrón</a:t>
            </a:r>
            <a:endParaRPr/>
          </a:p>
        </p:txBody>
      </p:sp>
      <p:grpSp>
        <p:nvGrpSpPr>
          <p:cNvPr id="16" name="Group 23"/>
          <p:cNvGrpSpPr/>
          <p:nvPr/>
        </p:nvGrpSpPr>
        <p:grpSpPr>
          <a:xfrm>
            <a:off x="14990" y="1976657"/>
            <a:ext cx="2042410" cy="533400"/>
            <a:chOff x="0" y="2000250"/>
            <a:chExt cx="3733800" cy="533400"/>
          </a:xfrm>
        </p:grpSpPr>
        <p:sp>
          <p:nvSpPr>
            <p:cNvPr id="30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es-ES"/>
            </a:p>
          </p:txBody>
        </p:sp>
        <p:sp>
          <p:nvSpPr>
            <p:cNvPr id="7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es-ES"/>
            </a:p>
          </p:txBody>
        </p:sp>
        <p:sp>
          <p:nvSpPr>
            <p:cNvPr id="21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es-ES"/>
            </a:p>
          </p:txBody>
        </p:sp>
        <p:sp>
          <p:nvSpPr>
            <p:cNvPr id="8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es-ES"/>
            </a:p>
          </p:txBody>
        </p:sp>
        <p:sp>
          <p:nvSpPr>
            <p:cNvPr id="6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es-ES"/>
            </a:p>
          </p:txBody>
        </p:sp>
        <p:sp>
          <p:nvSpPr>
            <p:cNvPr id="20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es-ES"/>
            </a:p>
          </p:txBody>
        </p:sp>
        <p:sp>
          <p:nvSpPr>
            <p:cNvPr id="13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es-ES"/>
            </a:p>
          </p:txBody>
        </p:sp>
      </p:grpSp>
      <p:grpSp>
        <p:nvGrpSpPr>
          <p:cNvPr id="29" name="Group 35"/>
          <p:cNvGrpSpPr/>
          <p:nvPr/>
        </p:nvGrpSpPr>
        <p:grpSpPr>
          <a:xfrm>
            <a:off x="8584055" y="1976657"/>
            <a:ext cx="552450" cy="542925"/>
            <a:chOff x="8667750" y="2000250"/>
            <a:chExt cx="476250" cy="542925"/>
          </a:xfrm>
        </p:grpSpPr>
        <p:sp>
          <p:nvSpPr>
            <p:cNvPr id="26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es-ES"/>
            </a:p>
          </p:txBody>
        </p:sp>
        <p:sp>
          <p:nvSpPr>
            <p:cNvPr id="22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es-ES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es-ES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es-E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es-ES"/>
            </a:p>
          </p:txBody>
        </p:sp>
        <p:sp>
          <p:nvSpPr>
            <p:cNvPr id="18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es-ES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es-ES"/>
            </a:p>
          </p:txBody>
        </p:sp>
      </p:grpSp>
      <p:sp>
        <p:nvSpPr>
          <p:cNvPr id="24" name="Oval 28"/>
          <p:cNvSpPr/>
          <p:nvPr userDrawn="1"/>
        </p:nvSpPr>
        <p:spPr>
          <a:xfrm>
            <a:off x="8572500" y="603885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es-ES"/>
          </a:p>
        </p:txBody>
      </p:sp>
      <p:sp>
        <p:nvSpPr>
          <p:cNvPr id="23" name="Oval 28"/>
          <p:cNvSpPr/>
          <p:nvPr userDrawn="1"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es-ES"/>
          </a:p>
        </p:txBody>
      </p:sp>
      <p:sp>
        <p:nvSpPr>
          <p:cNvPr id="5" name="Oval 28"/>
          <p:cNvSpPr/>
          <p:nvPr userDrawn="1"/>
        </p:nvSpPr>
        <p:spPr>
          <a:xfrm>
            <a:off x="8572500" y="5476875"/>
            <a:ext cx="152400" cy="152400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es-ES"/>
          </a:p>
        </p:txBody>
      </p:sp>
      <p:sp>
        <p:nvSpPr>
          <p:cNvPr id="14" name="Oval 28"/>
          <p:cNvSpPr/>
          <p:nvPr userDrawn="1"/>
        </p:nvSpPr>
        <p:spPr>
          <a:xfrm>
            <a:off x="8572500" y="57531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es-ES"/>
          </a:p>
        </p:txBody>
      </p:sp>
      <p:sp>
        <p:nvSpPr>
          <p:cNvPr id="19" name="Rectangle 3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kumimoji="0" lang="es-ES" sz="1100"/>
              <a:pPr algn="r"/>
              <a:t>26/05/2015</a:t>
            </a:fld>
            <a:endParaRPr kumimoji="0" lang="es-ES"/>
          </a:p>
        </p:txBody>
      </p:sp>
      <p:sp>
        <p:nvSpPr>
          <p:cNvPr id="25" name="Rectangle 35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kumimoji="0" lang="es-ES" sz="1200"/>
              <a:pPr/>
              <a:t>‹Nº›</a:t>
            </a:fld>
            <a:endParaRPr kumimoji="0" lang="es-ES"/>
          </a:p>
        </p:txBody>
      </p:sp>
      <p:sp>
        <p:nvSpPr>
          <p:cNvPr id="31" name="Rectangle 36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extLst/>
          </a:lstStyle>
          <a:p>
            <a:endParaRPr kumimoji="0" lang="es-ES"/>
          </a:p>
        </p:txBody>
      </p:sp>
      <p:sp>
        <p:nvSpPr>
          <p:cNvPr id="33" name="Rectangle 32"/>
          <p:cNvSpPr>
            <a:spLocks noGrp="1"/>
          </p:cNvSpPr>
          <p:nvPr>
            <p:ph type="title" hasCustomPrompt="1"/>
          </p:nvPr>
        </p:nvSpPr>
        <p:spPr>
          <a:xfrm>
            <a:off x="2057400" y="281352"/>
            <a:ext cx="6509239" cy="3886200"/>
          </a:xfrm>
          <a:scene3d>
            <a:camera prst="orthographicFront"/>
            <a:lightRig rig="threePt" dir="t"/>
          </a:scene3d>
          <a:sp3d/>
        </p:spPr>
        <p:txBody>
          <a:bodyPr vert="horz" anchor="ctr">
            <a:normAutofit/>
          </a:bodyPr>
          <a:lstStyle>
            <a:lvl1pPr algn="ctr" eaLnBrk="1" latinLnBrk="0" hangingPunct="1">
              <a:lnSpc>
                <a:spcPct val="100000"/>
              </a:lnSpc>
              <a:defRPr kumimoji="0" lang="es-ES" sz="72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kumimoji="0" lang="es-ES"/>
              <a:t>Mostrar título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/>
          </a:p>
        </p:txBody>
      </p:sp>
      <p:sp>
        <p:nvSpPr>
          <p:cNvPr id="12" name="Rectangle 1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kumimoji="0" lang="es-ES" sz="1100"/>
              <a:pPr algn="r"/>
              <a:t>26/05/2015</a:t>
            </a:fld>
            <a:endParaRPr kumimoji="0" lang="es-ES"/>
          </a:p>
        </p:txBody>
      </p:sp>
      <p:sp>
        <p:nvSpPr>
          <p:cNvPr id="27" name="Rectangle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kumimoji="0" lang="es-ES" sz="1200"/>
              <a:pPr/>
              <a:t>‹Nº›</a:t>
            </a:fld>
            <a:endParaRPr kumimoji="0" lang="es-ES"/>
          </a:p>
        </p:txBody>
      </p:sp>
      <p:sp>
        <p:nvSpPr>
          <p:cNvPr id="4" name="Rectangle 1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extLst/>
          </a:lstStyle>
          <a:p>
            <a:endParaRPr kumimoji="0" lang="es-ES"/>
          </a:p>
        </p:txBody>
      </p:sp>
      <p:sp>
        <p:nvSpPr>
          <p:cNvPr id="28" name="Rectangle 14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extLst/>
          </a:lstStyle>
          <a:p>
            <a:pPr eaLnBrk="1" latinLnBrk="0" hangingPunct="1"/>
            <a:r>
              <a:rPr lang="es-ES" smtClean="0"/>
              <a:t>Haga clic para modificar el estilo de título del patrón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kumimoji="0" lang="es-ES" sz="1100"/>
              <a:pPr algn="r"/>
              <a:t>26/05/2015</a:t>
            </a:fld>
            <a:endParaRPr kumimoji="0" lang="es-ES"/>
          </a:p>
        </p:txBody>
      </p:sp>
      <p:sp>
        <p:nvSpPr>
          <p:cNvPr id="26" name="Rectangl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extLst/>
          </a:lstStyle>
          <a:p>
            <a:endParaRPr kumimoji="0" lang="es-ES"/>
          </a:p>
        </p:txBody>
      </p:sp>
      <p:sp>
        <p:nvSpPr>
          <p:cNvPr id="12" name="Rectangl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kumimoji="0" lang="es-ES" sz="1200"/>
              <a:pPr/>
              <a:t>‹Nº›</a:t>
            </a:fld>
            <a:endParaRPr kumimoji="0" lang="es-ES"/>
          </a:p>
        </p:txBody>
      </p:sp>
      <p:sp>
        <p:nvSpPr>
          <p:cNvPr id="27" name="Rectangle 6"/>
          <p:cNvSpPr>
            <a:spLocks noGrp="1"/>
          </p:cNvSpPr>
          <p:nvPr>
            <p:ph type="title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>
            <a:normAutofit/>
          </a:bodyPr>
          <a:lstStyle>
            <a:lvl1pPr eaLnBrk="1" latinLnBrk="0" hangingPunct="1">
              <a:defRPr kumimoji="0" lang="es-ES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Trebuchet MS"/>
                <a:ea typeface="+mj-ea"/>
                <a:cs typeface="+mj-cs"/>
              </a:defRPr>
            </a:lvl1pPr>
            <a:extLst/>
          </a:lstStyle>
          <a:p>
            <a:r>
              <a:rPr kumimoji="0" lang="es-ES"/>
              <a:t>Haga clic para agregar el título de la sección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egunta y respuesta sencill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es-ES"/>
            </a:lvl1pPr>
            <a:extLst/>
          </a:lstStyle>
          <a:p>
            <a:fld id="{1BEBB2CB-903D-46EF-8227-E770ED8FF514}" type="datetimeFigureOut">
              <a:pPr/>
              <a:t>6/30/2006</a:t>
            </a:fld>
            <a:endParaRPr kumimoji="0" lang="es-ES"/>
          </a:p>
        </p:txBody>
      </p:sp>
      <p:sp>
        <p:nvSpPr>
          <p:cNvPr id="2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es-ES"/>
          </a:p>
        </p:txBody>
      </p:sp>
      <p:sp>
        <p:nvSpPr>
          <p:cNvPr id="31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pPr/>
              <a:t>‹Nº›</a:t>
            </a:fld>
            <a:endParaRPr kumimoji="0" lang="es-ES"/>
          </a:p>
        </p:txBody>
      </p:sp>
      <p:sp>
        <p:nvSpPr>
          <p:cNvPr id="4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es-ES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es-ES"/>
              <a:t>Haga clic para agregar una pregunta</a:t>
            </a:r>
          </a:p>
        </p:txBody>
      </p:sp>
      <p:sp>
        <p:nvSpPr>
          <p:cNvPr id="13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 eaLnBrk="1" latinLnBrk="0" hangingPunct="1">
              <a:buFontTx/>
              <a:buNone/>
              <a:defRPr kumimoji="0" lang="es-ES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kumimoji="0" lang="es-ES"/>
              <a:t>Haga clic para agregar una respuesta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egunta y respuesta detalla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es-ES"/>
            </a:lvl1pPr>
            <a:extLst/>
          </a:lstStyle>
          <a:p>
            <a:fld id="{1BEBB2CB-903D-46EF-8227-E770ED8FF514}" type="datetimeFigureOut">
              <a:pPr/>
              <a:t>6/30/2006</a:t>
            </a:fld>
            <a:endParaRPr kumimoji="0" lang="es-ES"/>
          </a:p>
        </p:txBody>
      </p:sp>
      <p:sp>
        <p:nvSpPr>
          <p:cNvPr id="28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es-ES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pPr/>
              <a:t>‹Nº›</a:t>
            </a:fld>
            <a:endParaRPr kumimoji="0" lang="es-ES"/>
          </a:p>
        </p:txBody>
      </p:sp>
      <p:sp>
        <p:nvSpPr>
          <p:cNvPr id="31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es-ES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es-ES"/>
              <a:t>Haga clic para agregar una pregunta</a:t>
            </a:r>
          </a:p>
        </p:txBody>
      </p:sp>
      <p:sp>
        <p:nvSpPr>
          <p:cNvPr id="25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 eaLnBrk="1" latinLnBrk="0" hangingPunct="1">
              <a:buFontTx/>
              <a:buNone/>
              <a:defRPr kumimoji="0" lang="es-ES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kumimoji="0" lang="es-ES"/>
              <a:t>Haga clic para agregar una respuesta</a:t>
            </a:r>
          </a:p>
        </p:txBody>
      </p:sp>
      <p:sp>
        <p:nvSpPr>
          <p:cNvPr id="22" name="Rectangle 9"/>
          <p:cNvSpPr>
            <a:spLocks noGrp="1"/>
          </p:cNvSpPr>
          <p:nvPr>
            <p:ph type="body" sz="quarter" idx="15" hasCustomPrompt="1"/>
          </p:nvPr>
        </p:nvSpPr>
        <p:spPr>
          <a:xfrm>
            <a:off x="1828800" y="3124200"/>
            <a:ext cx="5105400" cy="1981200"/>
          </a:xfrm>
        </p:spPr>
        <p:txBody>
          <a:bodyPr vert="horz"/>
          <a:lstStyle>
            <a:lvl1pPr algn="ctr" eaLnBrk="1" latinLnBrk="0" hangingPunct="1">
              <a:buFontTx/>
              <a:buNone/>
              <a:defRPr kumimoji="0" lang="es-ES" i="1" baseline="0"/>
            </a:lvl1pPr>
            <a:extLst/>
          </a:lstStyle>
          <a:p>
            <a:pPr lvl="0"/>
            <a:r>
              <a:rPr kumimoji="0" lang="es-ES"/>
              <a:t>Haga clic para agregar detalles a la respuesta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25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egunta de verdadero o falso (respuesta: Verdader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es-ES"/>
            </a:lvl1pPr>
            <a:extLst/>
          </a:lstStyle>
          <a:p>
            <a:fld id="{1BEBB2CB-903D-46EF-8227-E770ED8FF514}" type="datetimeFigureOut">
              <a:pPr/>
              <a:t>6/30/2006</a:t>
            </a:fld>
            <a:endParaRPr kumimoji="0" lang="es-ES"/>
          </a:p>
        </p:txBody>
      </p:sp>
      <p:sp>
        <p:nvSpPr>
          <p:cNvPr id="11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es-ES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pPr/>
              <a:t>‹Nº›</a:t>
            </a:fld>
            <a:endParaRPr kumimoji="0" lang="es-ES"/>
          </a:p>
        </p:txBody>
      </p:sp>
      <p:sp>
        <p:nvSpPr>
          <p:cNvPr id="27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es-ES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es-ES"/>
              <a:t>Haga clic para agregar una pregunta</a:t>
            </a:r>
          </a:p>
        </p:txBody>
      </p:sp>
      <p:sp>
        <p:nvSpPr>
          <p:cNvPr id="8" name="Answer Base"/>
          <p:cNvSpPr txBox="1"/>
          <p:nvPr userDrawn="1"/>
        </p:nvSpPr>
        <p:spPr>
          <a:xfrm>
            <a:off x="182880" y="1676400"/>
            <a:ext cx="8321040" cy="1828800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extLst/>
          </a:lstStyle>
          <a:p>
            <a:pPr marL="0" indent="0" algn="ctr" latinLnBrk="0">
              <a:spcBef>
                <a:spcPct val="20000"/>
              </a:spcBef>
              <a:buNone/>
            </a:pPr>
            <a:r>
              <a:rPr kumimoji="0" lang="es-ES" sz="7200">
                <a:solidFill>
                  <a:schemeClr val="tx1">
                    <a:alpha val="40000"/>
                  </a:schemeClr>
                </a:solidFill>
              </a:rPr>
              <a:t>¿VERDADERO</a:t>
            </a:r>
            <a:r>
              <a:rPr kumimoji="0" lang="es-ES" sz="7200" baseline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kumimoji="0" lang="es-ES" sz="7200">
                <a:solidFill>
                  <a:schemeClr val="tx1">
                    <a:alpha val="40000"/>
                  </a:schemeClr>
                </a:solidFill>
              </a:rPr>
              <a:t>o FALSO?</a:t>
            </a:r>
          </a:p>
        </p:txBody>
      </p:sp>
      <p:sp>
        <p:nvSpPr>
          <p:cNvPr id="7" name="Answer"/>
          <p:cNvSpPr/>
          <p:nvPr userDrawn="1"/>
        </p:nvSpPr>
        <p:spPr>
          <a:xfrm>
            <a:off x="182880" y="1676400"/>
            <a:ext cx="8321040" cy="1200329"/>
          </a:xfrm>
          <a:prstGeom prst="rect">
            <a:avLst/>
          </a:prstGeom>
        </p:spPr>
        <p:txBody>
          <a:bodyPr wrap="square">
            <a:spAutoFit/>
          </a:bodyPr>
          <a:lstStyle>
            <a:extLst/>
          </a:lstStyle>
          <a:p>
            <a:pPr indent="0" algn="ctr" latinLnBrk="0">
              <a:spcBef>
                <a:spcPct val="20000"/>
              </a:spcBef>
              <a:buNone/>
            </a:pPr>
            <a:r>
              <a:rPr kumimoji="0" lang="es-ES" sz="720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¿VERDADERO </a:t>
            </a:r>
            <a:r>
              <a:rPr kumimoji="0" lang="es-ES" sz="720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o FALSO?</a:t>
            </a:r>
            <a:endParaRPr kumimoji="0"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egunta de verdadero o falso (respuesta: Fals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es-ES"/>
            </a:lvl1pPr>
            <a:extLst/>
          </a:lstStyle>
          <a:p>
            <a:fld id="{1BEBB2CB-903D-46EF-8227-E770ED8FF514}" type="datetimeFigureOut">
              <a:pPr/>
              <a:t>6/30/2006</a:t>
            </a:fld>
            <a:endParaRPr kumimoji="0" lang="es-ES"/>
          </a:p>
        </p:txBody>
      </p:sp>
      <p:sp>
        <p:nvSpPr>
          <p:cNvPr id="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es-ES"/>
          </a:p>
        </p:txBody>
      </p:sp>
      <p:sp>
        <p:nvSpPr>
          <p:cNvPr id="28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pPr/>
              <a:t>‹Nº›</a:t>
            </a:fld>
            <a:endParaRPr kumimoji="0" lang="es-ES"/>
          </a:p>
        </p:txBody>
      </p:sp>
      <p:sp>
        <p:nvSpPr>
          <p:cNvPr id="6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es-ES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es-ES"/>
              <a:t>Haga clic para agregar una pregunta</a:t>
            </a:r>
          </a:p>
        </p:txBody>
      </p:sp>
      <p:sp>
        <p:nvSpPr>
          <p:cNvPr id="29" name="Answer Base"/>
          <p:cNvSpPr txBox="1"/>
          <p:nvPr userDrawn="1"/>
        </p:nvSpPr>
        <p:spPr>
          <a:xfrm>
            <a:off x="228600" y="1600200"/>
            <a:ext cx="8229600" cy="1293926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extLst/>
          </a:lstStyle>
          <a:p>
            <a:pPr marL="0" indent="0" algn="ctr" latinLnBrk="0">
              <a:spcBef>
                <a:spcPct val="20000"/>
              </a:spcBef>
              <a:buNone/>
            </a:pPr>
            <a:r>
              <a:rPr kumimoji="0" lang="es-ES" sz="7200">
                <a:solidFill>
                  <a:schemeClr val="tx1">
                    <a:alpha val="40000"/>
                  </a:schemeClr>
                </a:solidFill>
              </a:rPr>
              <a:t>¿VERDADERO</a:t>
            </a:r>
            <a:r>
              <a:rPr kumimoji="0" lang="es-ES" sz="7200" baseline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kumimoji="0" lang="es-ES" sz="7200">
                <a:solidFill>
                  <a:schemeClr val="tx1">
                    <a:alpha val="40000"/>
                  </a:schemeClr>
                </a:solidFill>
              </a:rPr>
              <a:t>o FALSO?</a:t>
            </a:r>
          </a:p>
        </p:txBody>
      </p:sp>
      <p:sp>
        <p:nvSpPr>
          <p:cNvPr id="7" name="Answer"/>
          <p:cNvSpPr/>
          <p:nvPr userDrawn="1"/>
        </p:nvSpPr>
        <p:spPr>
          <a:xfrm>
            <a:off x="228600" y="1600200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>
            <a:extLst/>
          </a:lstStyle>
          <a:p>
            <a:pPr algn="ctr"/>
            <a:r>
              <a:rPr kumimoji="0" lang="es-ES" sz="720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¿VERDADERO o </a:t>
            </a:r>
            <a:r>
              <a:rPr kumimoji="0" lang="es-ES" sz="720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FALSO</a:t>
            </a:r>
            <a:r>
              <a:rPr kumimoji="0" lang="es-ES" sz="720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?</a:t>
            </a:r>
            <a:endParaRPr kumimoji="0"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7" grpId="0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incidencia de elemen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es-ES"/>
          </a:p>
        </p:txBody>
      </p:sp>
      <p:sp>
        <p:nvSpPr>
          <p:cNvPr id="16" name="Rectangle 7"/>
          <p:cNvSpPr>
            <a:spLocks noGrp="1"/>
          </p:cNvSpPr>
          <p:nvPr>
            <p:ph type="body" sz="quarter" idx="13" hasCustomPrompt="1"/>
          </p:nvPr>
        </p:nvSpPr>
        <p:spPr>
          <a:xfrm>
            <a:off x="9144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es-ES"/>
            </a:lvl1pPr>
            <a:lvl2pPr eaLnBrk="1" latinLnBrk="0" hangingPunct="1">
              <a:buFontTx/>
              <a:buChar char="•"/>
              <a:defRPr kumimoji="0" lang="es-ES"/>
            </a:lvl2pPr>
            <a:lvl3pPr eaLnBrk="1" latinLnBrk="0" hangingPunct="1">
              <a:buFontTx/>
              <a:buChar char="•"/>
              <a:defRPr kumimoji="0" lang="es-ES"/>
            </a:lvl3pPr>
            <a:lvl4pPr eaLnBrk="1" latinLnBrk="0" hangingPunct="1">
              <a:buFontTx/>
              <a:buChar char="•"/>
              <a:defRPr kumimoji="0" lang="es-ES"/>
            </a:lvl4pPr>
            <a:lvl5pPr eaLnBrk="1" latinLnBrk="0" hangingPunct="1">
              <a:buFontTx/>
              <a:buChar char="•"/>
              <a:defRPr kumimoji="0" lang="es-ES"/>
            </a:lvl5pPr>
            <a:extLst/>
          </a:lstStyle>
          <a:p>
            <a:pPr lvl="0"/>
            <a:r>
              <a:rPr kumimoji="0" lang="es-ES"/>
              <a:t>Haga clic para agregar el elemento 1</a:t>
            </a:r>
          </a:p>
        </p:txBody>
      </p:sp>
      <p:sp>
        <p:nvSpPr>
          <p:cNvPr id="12" name="Rectangle 7"/>
          <p:cNvSpPr>
            <a:spLocks noGrp="1"/>
          </p:cNvSpPr>
          <p:nvPr>
            <p:ph type="body" sz="quarter" idx="14" hasCustomPrompt="1"/>
          </p:nvPr>
        </p:nvSpPr>
        <p:spPr>
          <a:xfrm>
            <a:off x="9144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es-ES"/>
            </a:lvl1pPr>
            <a:lvl2pPr eaLnBrk="1" latinLnBrk="0" hangingPunct="1">
              <a:buFontTx/>
              <a:buChar char="•"/>
              <a:defRPr kumimoji="0" lang="es-ES"/>
            </a:lvl2pPr>
            <a:lvl3pPr eaLnBrk="1" latinLnBrk="0" hangingPunct="1">
              <a:buFontTx/>
              <a:buChar char="•"/>
              <a:defRPr kumimoji="0" lang="es-ES"/>
            </a:lvl3pPr>
            <a:lvl4pPr eaLnBrk="1" latinLnBrk="0" hangingPunct="1">
              <a:buFontTx/>
              <a:buChar char="•"/>
              <a:defRPr kumimoji="0" lang="es-ES"/>
            </a:lvl4pPr>
            <a:lvl5pPr eaLnBrk="1" latinLnBrk="0" hangingPunct="1">
              <a:buFontTx/>
              <a:buChar char="•"/>
              <a:defRPr kumimoji="0" lang="es-ES"/>
            </a:lvl5pPr>
            <a:extLst/>
          </a:lstStyle>
          <a:p>
            <a:pPr lvl="0"/>
            <a:r>
              <a:rPr kumimoji="0" lang="es-ES"/>
              <a:t>Haga clic para agregar el elemento 2</a:t>
            </a:r>
          </a:p>
        </p:txBody>
      </p:sp>
      <p:sp>
        <p:nvSpPr>
          <p:cNvPr id="13" name="Rectangle 7"/>
          <p:cNvSpPr>
            <a:spLocks noGrp="1"/>
          </p:cNvSpPr>
          <p:nvPr>
            <p:ph type="body" sz="quarter" idx="15" hasCustomPrompt="1"/>
          </p:nvPr>
        </p:nvSpPr>
        <p:spPr>
          <a:xfrm>
            <a:off x="9144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es-ES"/>
            </a:lvl1pPr>
            <a:lvl2pPr eaLnBrk="1" latinLnBrk="0" hangingPunct="1">
              <a:buFontTx/>
              <a:buChar char="•"/>
              <a:defRPr kumimoji="0" lang="es-ES"/>
            </a:lvl2pPr>
            <a:lvl3pPr eaLnBrk="1" latinLnBrk="0" hangingPunct="1">
              <a:buFontTx/>
              <a:buChar char="•"/>
              <a:defRPr kumimoji="0" lang="es-ES"/>
            </a:lvl3pPr>
            <a:lvl4pPr eaLnBrk="1" latinLnBrk="0" hangingPunct="1">
              <a:buFontTx/>
              <a:buChar char="•"/>
              <a:defRPr kumimoji="0" lang="es-ES"/>
            </a:lvl4pPr>
            <a:lvl5pPr eaLnBrk="1" latinLnBrk="0" hangingPunct="1">
              <a:buFontTx/>
              <a:buChar char="•"/>
              <a:defRPr kumimoji="0" lang="es-ES"/>
            </a:lvl5pPr>
            <a:extLst/>
          </a:lstStyle>
          <a:p>
            <a:pPr lvl="0"/>
            <a:r>
              <a:rPr kumimoji="0" lang="es-ES"/>
              <a:t>Haga clic para agregar el elemento 3</a:t>
            </a:r>
          </a:p>
        </p:txBody>
      </p:sp>
      <p:sp>
        <p:nvSpPr>
          <p:cNvPr id="14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es-ES"/>
            </a:lvl1pPr>
            <a:lvl2pPr eaLnBrk="1" latinLnBrk="0" hangingPunct="1">
              <a:buFontTx/>
              <a:buChar char="•"/>
              <a:defRPr kumimoji="0" lang="es-ES"/>
            </a:lvl2pPr>
            <a:lvl3pPr eaLnBrk="1" latinLnBrk="0" hangingPunct="1">
              <a:buFontTx/>
              <a:buChar char="•"/>
              <a:defRPr kumimoji="0" lang="es-ES"/>
            </a:lvl3pPr>
            <a:lvl4pPr eaLnBrk="1" latinLnBrk="0" hangingPunct="1">
              <a:buFontTx/>
              <a:buChar char="•"/>
              <a:defRPr kumimoji="0" lang="es-ES"/>
            </a:lvl4pPr>
            <a:lvl5pPr eaLnBrk="1" latinLnBrk="0" hangingPunct="1">
              <a:buFontTx/>
              <a:buChar char="•"/>
              <a:defRPr kumimoji="0" lang="es-ES"/>
            </a:lvl5pPr>
            <a:extLst/>
          </a:lstStyle>
          <a:p>
            <a:pPr lvl="0"/>
            <a:r>
              <a:rPr kumimoji="0" lang="es-ES"/>
              <a:t>Haga clic para agregar el elemento 4</a:t>
            </a:r>
          </a:p>
        </p:txBody>
      </p:sp>
      <p:sp>
        <p:nvSpPr>
          <p:cNvPr id="10" name="Rectangle 7"/>
          <p:cNvSpPr>
            <a:spLocks noGrp="1"/>
          </p:cNvSpPr>
          <p:nvPr>
            <p:ph type="body" sz="quarter" idx="17" hasCustomPrompt="1"/>
          </p:nvPr>
        </p:nvSpPr>
        <p:spPr>
          <a:xfrm>
            <a:off x="9144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es-ES"/>
            </a:lvl1pPr>
            <a:lvl2pPr eaLnBrk="1" latinLnBrk="0" hangingPunct="1">
              <a:buFontTx/>
              <a:buChar char="•"/>
              <a:defRPr kumimoji="0" lang="es-ES"/>
            </a:lvl2pPr>
            <a:lvl3pPr eaLnBrk="1" latinLnBrk="0" hangingPunct="1">
              <a:buFontTx/>
              <a:buChar char="•"/>
              <a:defRPr kumimoji="0" lang="es-ES"/>
            </a:lvl3pPr>
            <a:lvl4pPr eaLnBrk="1" latinLnBrk="0" hangingPunct="1">
              <a:buFontTx/>
              <a:buChar char="•"/>
              <a:defRPr kumimoji="0" lang="es-ES"/>
            </a:lvl4pPr>
            <a:lvl5pPr eaLnBrk="1" latinLnBrk="0" hangingPunct="1">
              <a:buFontTx/>
              <a:buChar char="•"/>
              <a:defRPr kumimoji="0" lang="es-ES"/>
            </a:lvl5pPr>
            <a:extLst/>
          </a:lstStyle>
          <a:p>
            <a:pPr lvl="0"/>
            <a:r>
              <a:rPr kumimoji="0" lang="es-ES"/>
              <a:t>Haga clic para agregar el elemento 5</a:t>
            </a:r>
          </a:p>
        </p:txBody>
      </p:sp>
      <p:sp>
        <p:nvSpPr>
          <p:cNvPr id="20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es-ES"/>
            </a:lvl1pPr>
            <a:extLst/>
          </a:lstStyle>
          <a:p>
            <a:fld id="{1BEBB2CB-903D-46EF-8227-E770ED8FF514}" type="datetimeFigureOut">
              <a:pPr/>
              <a:t>6/30/2006</a:t>
            </a:fld>
            <a:endParaRPr kumimoji="0" lang="es-ES"/>
          </a:p>
        </p:txBody>
      </p:sp>
      <p:sp>
        <p:nvSpPr>
          <p:cNvPr id="15" name="Rectangle 7"/>
          <p:cNvSpPr>
            <a:spLocks noGrp="1"/>
          </p:cNvSpPr>
          <p:nvPr>
            <p:ph type="body" sz="quarter" idx="18" hasCustomPrompt="1"/>
          </p:nvPr>
        </p:nvSpPr>
        <p:spPr>
          <a:xfrm>
            <a:off x="48006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es-ES"/>
            </a:lvl1pPr>
            <a:lvl2pPr eaLnBrk="1" latinLnBrk="0" hangingPunct="1">
              <a:buFontTx/>
              <a:buChar char="•"/>
              <a:defRPr kumimoji="0" lang="es-ES"/>
            </a:lvl2pPr>
            <a:lvl3pPr eaLnBrk="1" latinLnBrk="0" hangingPunct="1">
              <a:buFontTx/>
              <a:buChar char="•"/>
              <a:defRPr kumimoji="0" lang="es-ES"/>
            </a:lvl3pPr>
            <a:lvl4pPr eaLnBrk="1" latinLnBrk="0" hangingPunct="1">
              <a:buFontTx/>
              <a:buChar char="•"/>
              <a:defRPr kumimoji="0" lang="es-ES"/>
            </a:lvl4pPr>
            <a:lvl5pPr eaLnBrk="1" latinLnBrk="0" hangingPunct="1">
              <a:buFontTx/>
              <a:buChar char="•"/>
              <a:defRPr kumimoji="0" lang="es-ES"/>
            </a:lvl5pPr>
            <a:extLst/>
          </a:lstStyle>
          <a:p>
            <a:pPr lvl="0"/>
            <a:r>
              <a:rPr kumimoji="0" lang="es-ES"/>
              <a:t>Haga clic para agregar la coincidencia 5</a:t>
            </a:r>
          </a:p>
        </p:txBody>
      </p:sp>
      <p:sp>
        <p:nvSpPr>
          <p:cNvPr id="17" name="Rectangle 7"/>
          <p:cNvSpPr>
            <a:spLocks noGrp="1"/>
          </p:cNvSpPr>
          <p:nvPr>
            <p:ph type="body" sz="quarter" idx="19" hasCustomPrompt="1"/>
          </p:nvPr>
        </p:nvSpPr>
        <p:spPr>
          <a:xfrm>
            <a:off x="48006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es-ES"/>
            </a:lvl1pPr>
            <a:lvl2pPr eaLnBrk="1" latinLnBrk="0" hangingPunct="1">
              <a:buFontTx/>
              <a:buChar char="•"/>
              <a:defRPr kumimoji="0" lang="es-ES"/>
            </a:lvl2pPr>
            <a:lvl3pPr eaLnBrk="1" latinLnBrk="0" hangingPunct="1">
              <a:buFontTx/>
              <a:buChar char="•"/>
              <a:defRPr kumimoji="0" lang="es-ES"/>
            </a:lvl3pPr>
            <a:lvl4pPr eaLnBrk="1" latinLnBrk="0" hangingPunct="1">
              <a:buFontTx/>
              <a:buChar char="•"/>
              <a:defRPr kumimoji="0" lang="es-ES"/>
            </a:lvl4pPr>
            <a:lvl5pPr eaLnBrk="1" latinLnBrk="0" hangingPunct="1">
              <a:buFontTx/>
              <a:buChar char="•"/>
              <a:defRPr kumimoji="0" lang="es-ES"/>
            </a:lvl5pPr>
            <a:extLst/>
          </a:lstStyle>
          <a:p>
            <a:pPr lvl="0"/>
            <a:r>
              <a:rPr kumimoji="0" lang="es-ES"/>
              <a:t>Haga clic para agregar la coincidencia 3</a:t>
            </a:r>
          </a:p>
        </p:txBody>
      </p:sp>
      <p:sp>
        <p:nvSpPr>
          <p:cNvPr id="18" name="Rectangle 7"/>
          <p:cNvSpPr>
            <a:spLocks noGrp="1"/>
          </p:cNvSpPr>
          <p:nvPr>
            <p:ph type="body" sz="quarter" idx="20" hasCustomPrompt="1"/>
          </p:nvPr>
        </p:nvSpPr>
        <p:spPr>
          <a:xfrm>
            <a:off x="48006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es-ES"/>
            </a:lvl1pPr>
            <a:lvl2pPr eaLnBrk="1" latinLnBrk="0" hangingPunct="1">
              <a:buFontTx/>
              <a:buChar char="•"/>
              <a:defRPr kumimoji="0" lang="es-ES"/>
            </a:lvl2pPr>
            <a:lvl3pPr eaLnBrk="1" latinLnBrk="0" hangingPunct="1">
              <a:buFontTx/>
              <a:buChar char="•"/>
              <a:defRPr kumimoji="0" lang="es-ES"/>
            </a:lvl3pPr>
            <a:lvl4pPr eaLnBrk="1" latinLnBrk="0" hangingPunct="1">
              <a:buFontTx/>
              <a:buChar char="•"/>
              <a:defRPr kumimoji="0" lang="es-ES"/>
            </a:lvl4pPr>
            <a:lvl5pPr eaLnBrk="1" latinLnBrk="0" hangingPunct="1">
              <a:buFontTx/>
              <a:buChar char="•"/>
              <a:defRPr kumimoji="0" lang="es-ES"/>
            </a:lvl5pPr>
            <a:extLst/>
          </a:lstStyle>
          <a:p>
            <a:pPr lvl="0"/>
            <a:r>
              <a:rPr kumimoji="0" lang="es-ES"/>
              <a:t>Haga clic para agregar la coincidencia 1</a:t>
            </a:r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21" hasCustomPrompt="1"/>
          </p:nvPr>
        </p:nvSpPr>
        <p:spPr>
          <a:xfrm>
            <a:off x="48006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es-ES"/>
            </a:lvl1pPr>
            <a:lvl2pPr eaLnBrk="1" latinLnBrk="0" hangingPunct="1">
              <a:buFontTx/>
              <a:buChar char="•"/>
              <a:defRPr kumimoji="0" lang="es-ES"/>
            </a:lvl2pPr>
            <a:lvl3pPr eaLnBrk="1" latinLnBrk="0" hangingPunct="1">
              <a:buFontTx/>
              <a:buChar char="•"/>
              <a:defRPr kumimoji="0" lang="es-ES"/>
            </a:lvl3pPr>
            <a:lvl4pPr eaLnBrk="1" latinLnBrk="0" hangingPunct="1">
              <a:buFontTx/>
              <a:buChar char="•"/>
              <a:defRPr kumimoji="0" lang="es-ES"/>
            </a:lvl4pPr>
            <a:lvl5pPr eaLnBrk="1" latinLnBrk="0" hangingPunct="1">
              <a:buFontTx/>
              <a:buChar char="•"/>
              <a:defRPr kumimoji="0" lang="es-ES"/>
            </a:lvl5pPr>
            <a:extLst/>
          </a:lstStyle>
          <a:p>
            <a:pPr lvl="0"/>
            <a:r>
              <a:rPr kumimoji="0" lang="es-ES"/>
              <a:t>Haga clic para agregar la coincidencia 2</a:t>
            </a:r>
          </a:p>
        </p:txBody>
      </p:sp>
      <p:sp>
        <p:nvSpPr>
          <p:cNvPr id="21" name="Rectangle 7"/>
          <p:cNvSpPr>
            <a:spLocks noGrp="1"/>
          </p:cNvSpPr>
          <p:nvPr>
            <p:ph type="body" sz="quarter" idx="22" hasCustomPrompt="1"/>
          </p:nvPr>
        </p:nvSpPr>
        <p:spPr>
          <a:xfrm>
            <a:off x="48006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es-ES"/>
            </a:lvl1pPr>
            <a:lvl2pPr eaLnBrk="1" latinLnBrk="0" hangingPunct="1">
              <a:buFontTx/>
              <a:buChar char="•"/>
              <a:defRPr kumimoji="0" lang="es-ES"/>
            </a:lvl2pPr>
            <a:lvl3pPr eaLnBrk="1" latinLnBrk="0" hangingPunct="1">
              <a:buFontTx/>
              <a:buChar char="•"/>
              <a:defRPr kumimoji="0" lang="es-ES"/>
            </a:lvl3pPr>
            <a:lvl4pPr eaLnBrk="1" latinLnBrk="0" hangingPunct="1">
              <a:buFontTx/>
              <a:buChar char="•"/>
              <a:defRPr kumimoji="0" lang="es-ES"/>
            </a:lvl4pPr>
            <a:lvl5pPr eaLnBrk="1" latinLnBrk="0" hangingPunct="1">
              <a:buFontTx/>
              <a:buChar char="•"/>
              <a:defRPr kumimoji="0" lang="es-ES"/>
            </a:lvl5pPr>
            <a:extLst/>
          </a:lstStyle>
          <a:p>
            <a:pPr lvl="0"/>
            <a:r>
              <a:rPr kumimoji="0" lang="es-ES"/>
              <a:t>Haga clic para agregar la coincidencia 4</a:t>
            </a:r>
          </a:p>
        </p:txBody>
      </p:sp>
      <p:sp>
        <p:nvSpPr>
          <p:cNvPr id="11" name="Rectangle 2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algn="l" eaLnBrk="1" latinLnBrk="0" hangingPunct="1">
              <a:defRPr kumimoji="0" lang="es-ES" i="1" baseline="0"/>
            </a:lvl1pPr>
            <a:extLst/>
          </a:lstStyle>
          <a:p>
            <a:r>
              <a:rPr kumimoji="0" lang="es-ES"/>
              <a:t>Haga clic para escribir una pregunta</a:t>
            </a:r>
          </a:p>
        </p:txBody>
      </p:sp>
      <p:sp>
        <p:nvSpPr>
          <p:cNvPr id="7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pPr/>
              <a:t>‹Nº›</a:t>
            </a:fld>
            <a:endParaRPr kumimoji="0" lang="es-ES"/>
          </a:p>
        </p:txBody>
      </p:sp>
      <p:cxnSp>
        <p:nvCxnSpPr>
          <p:cNvPr id="23" name="Straight Connector 23"/>
          <p:cNvCxnSpPr>
            <a:stCxn id="16" idx="3"/>
            <a:endCxn id="18" idx="1"/>
          </p:cNvCxnSpPr>
          <p:nvPr/>
        </p:nvCxnSpPr>
        <p:spPr>
          <a:xfrm>
            <a:off x="3886200" y="22860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3"/>
            <a:endCxn id="19" idx="1"/>
          </p:cNvCxnSpPr>
          <p:nvPr/>
        </p:nvCxnSpPr>
        <p:spPr>
          <a:xfrm>
            <a:off x="3886200" y="32004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0" name="Straight Connector 23"/>
          <p:cNvCxnSpPr>
            <a:stCxn id="13" idx="3"/>
            <a:endCxn id="17" idx="1"/>
          </p:cNvCxnSpPr>
          <p:nvPr/>
        </p:nvCxnSpPr>
        <p:spPr>
          <a:xfrm flipV="1">
            <a:off x="3886200" y="32004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4" name="Straight Connector 23"/>
          <p:cNvCxnSpPr>
            <a:stCxn id="14" idx="3"/>
            <a:endCxn id="21" idx="1"/>
          </p:cNvCxnSpPr>
          <p:nvPr/>
        </p:nvCxnSpPr>
        <p:spPr>
          <a:xfrm>
            <a:off x="3886200" y="50292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9" name="Straight Connector 23"/>
          <p:cNvCxnSpPr>
            <a:stCxn id="10" idx="3"/>
            <a:endCxn id="15" idx="1"/>
          </p:cNvCxnSpPr>
          <p:nvPr/>
        </p:nvCxnSpPr>
        <p:spPr>
          <a:xfrm flipV="1">
            <a:off x="3886200" y="2286000"/>
            <a:ext cx="914400" cy="36576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/>
          </p:cNvSpPr>
          <p:nvPr>
            <p:ph type="title"/>
          </p:nvPr>
        </p:nvSpPr>
        <p:spPr>
          <a:xfrm>
            <a:off x="914400" y="457200"/>
            <a:ext cx="76962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pPr eaLnBrk="1" latinLnBrk="0" hangingPunct="1"/>
            <a:r>
              <a:rPr kumimoji="0" lang="es-ES" smtClean="0"/>
              <a:t>Haga clic para modificar el estilo de título del patrón</a:t>
            </a:r>
            <a:endParaRPr kumimoji="0" lang="en-US" smtClean="0"/>
          </a:p>
        </p:txBody>
      </p:sp>
      <p:sp>
        <p:nvSpPr>
          <p:cNvPr id="5" name="Rectangle 3"/>
          <p:cNvSpPr>
            <a:spLocks noGrp="1"/>
          </p:cNvSpPr>
          <p:nvPr>
            <p:ph type="body" idx="1"/>
          </p:nvPr>
        </p:nvSpPr>
        <p:spPr>
          <a:xfrm>
            <a:off x="914400" y="1905000"/>
            <a:ext cx="7467600" cy="42211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9" name="Rectangle 4"/>
          <p:cNvSpPr>
            <a:spLocks noGrp="1"/>
          </p:cNvSpPr>
          <p:nvPr>
            <p:ph type="dt" sz="half" idx="2"/>
          </p:nvPr>
        </p:nvSpPr>
        <p:spPr>
          <a:xfrm>
            <a:off x="6705600" y="6248400"/>
            <a:ext cx="1828800" cy="323850"/>
          </a:xfrm>
          <a:prstGeom prst="rect">
            <a:avLst/>
          </a:prstGeom>
        </p:spPr>
        <p:txBody>
          <a:bodyPr vert="horz" anchor="ctr"/>
          <a:lstStyle>
            <a:lvl1pPr eaLnBrk="1" latinLnBrk="0" hangingPunct="1">
              <a:defRPr kumimoji="0" lang="es-ES" sz="1100"/>
            </a:lvl1pPr>
            <a:extLst/>
          </a:lstStyle>
          <a:p>
            <a:pPr algn="r"/>
            <a:fld id="{8F67D422-08A8-451B-9A67-21962FC4B660}" type="datetimeFigureOut">
              <a:rPr kumimoji="0" lang="es-ES" sz="1100"/>
              <a:pPr algn="r"/>
              <a:t>26/05/2015</a:t>
            </a:fld>
            <a:endParaRPr kumimoji="0" lang="es-ES" sz="1050"/>
          </a:p>
        </p:txBody>
      </p:sp>
      <p:sp>
        <p:nvSpPr>
          <p:cNvPr id="18" name="Rectangle 5"/>
          <p:cNvSpPr>
            <a:spLocks noGrp="1"/>
          </p:cNvSpPr>
          <p:nvPr>
            <p:ph type="ftr" sz="quarter" idx="3"/>
          </p:nvPr>
        </p:nvSpPr>
        <p:spPr>
          <a:xfrm>
            <a:off x="457200" y="6248400"/>
            <a:ext cx="3260886" cy="323850"/>
          </a:xfrm>
          <a:prstGeom prst="rect">
            <a:avLst/>
          </a:prstGeom>
        </p:spPr>
        <p:txBody>
          <a:bodyPr vert="horz"/>
          <a:lstStyle>
            <a:lvl1pPr eaLnBrk="1" latinLnBrk="0" hangingPunct="1">
              <a:defRPr kumimoji="0" lang="es-ES" sz="1200"/>
            </a:lvl1pPr>
            <a:extLst/>
          </a:lstStyle>
          <a:p>
            <a:endParaRPr kumimoji="0" lang="es-ES" sz="12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714936" y="6151098"/>
            <a:ext cx="429064" cy="457200"/>
          </a:xfrm>
          <a:prstGeom prst="rect">
            <a:avLst/>
          </a:prstGeom>
        </p:spPr>
        <p:txBody>
          <a:bodyPr vert="horz" anchor="ctr"/>
          <a:lstStyle>
            <a:lvl1pPr eaLnBrk="1" latinLnBrk="0" hangingPunct="1">
              <a:defRPr kumimoji="0" lang="es-ES" sz="1200"/>
            </a:lvl1pPr>
            <a:extLst/>
          </a:lstStyle>
          <a:p>
            <a:fld id="{169B2101-2E9F-420A-91A3-890890D84497}" type="slidenum">
              <a:rPr kumimoji="0" lang="es-ES" sz="1200"/>
              <a:pPr/>
              <a:t>‹Nº›</a:t>
            </a:fld>
            <a:endParaRPr kumimoji="0" lang="es-ES" sz="1200"/>
          </a:p>
        </p:txBody>
      </p:sp>
      <p:grpSp>
        <p:nvGrpSpPr>
          <p:cNvPr id="2" name="Group 23"/>
          <p:cNvGrpSpPr/>
          <p:nvPr/>
        </p:nvGrpSpPr>
        <p:grpSpPr>
          <a:xfrm>
            <a:off x="11555" y="2000250"/>
            <a:ext cx="133350" cy="533400"/>
            <a:chOff x="0" y="2000250"/>
            <a:chExt cx="3733800" cy="533400"/>
          </a:xfrm>
        </p:grpSpPr>
        <p:sp>
          <p:nvSpPr>
            <p:cNvPr id="3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es-ES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es-ES"/>
            </a:p>
          </p:txBody>
        </p:sp>
        <p:sp>
          <p:nvSpPr>
            <p:cNvPr id="4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es-ES"/>
            </a:p>
          </p:txBody>
        </p:sp>
        <p:sp>
          <p:nvSpPr>
            <p:cNvPr id="12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es-ES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es-ES"/>
            </a:p>
          </p:txBody>
        </p:sp>
        <p:sp>
          <p:nvSpPr>
            <p:cNvPr id="11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es-ES"/>
            </a:p>
          </p:txBody>
        </p:sp>
        <p:sp>
          <p:nvSpPr>
            <p:cNvPr id="31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es-ES"/>
            </a:p>
          </p:txBody>
        </p:sp>
      </p:grpSp>
      <p:grpSp>
        <p:nvGrpSpPr>
          <p:cNvPr id="10" name="Group 35"/>
          <p:cNvGrpSpPr/>
          <p:nvPr/>
        </p:nvGrpSpPr>
        <p:grpSpPr>
          <a:xfrm>
            <a:off x="8584055" y="2000250"/>
            <a:ext cx="552450" cy="542925"/>
            <a:chOff x="8667750" y="2000250"/>
            <a:chExt cx="476250" cy="542925"/>
          </a:xfrm>
        </p:grpSpPr>
        <p:sp>
          <p:nvSpPr>
            <p:cNvPr id="13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es-ES"/>
            </a:p>
          </p:txBody>
        </p:sp>
        <p:sp>
          <p:nvSpPr>
            <p:cNvPr id="24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es-ES"/>
            </a:p>
          </p:txBody>
        </p:sp>
        <p:sp>
          <p:nvSpPr>
            <p:cNvPr id="19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es-ES"/>
            </a:p>
          </p:txBody>
        </p:sp>
        <p:sp>
          <p:nvSpPr>
            <p:cNvPr id="30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es-ES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es-ES"/>
            </a:p>
          </p:txBody>
        </p:sp>
        <p:sp>
          <p:nvSpPr>
            <p:cNvPr id="16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es-E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es-ES"/>
            </a:p>
          </p:txBody>
        </p:sp>
      </p:grpSp>
      <p:sp>
        <p:nvSpPr>
          <p:cNvPr id="23" name="Oval 28"/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lang="es-ES" sz="3600">
          <a:solidFill>
            <a:schemeClr val="tx1"/>
          </a:solidFill>
          <a:latin typeface="+mj-lt"/>
          <a:ea typeface="+mj-ea"/>
          <a:cs typeface="+mj-cs"/>
        </a:defRPr>
      </a:lvl1pPr>
      <a:lvl2pPr eaLnBrk="1" latinLnBrk="0" hangingPunct="1">
        <a:defRPr kumimoji="0" lang="es-ES">
          <a:solidFill>
            <a:schemeClr val="tx2"/>
          </a:solidFill>
        </a:defRPr>
      </a:lvl2pPr>
      <a:lvl3pPr eaLnBrk="1" latinLnBrk="0" hangingPunct="1">
        <a:defRPr kumimoji="0" lang="es-ES">
          <a:solidFill>
            <a:schemeClr val="tx2"/>
          </a:solidFill>
        </a:defRPr>
      </a:lvl3pPr>
      <a:lvl4pPr eaLnBrk="1" latinLnBrk="0" hangingPunct="1">
        <a:defRPr kumimoji="0" lang="es-ES">
          <a:solidFill>
            <a:schemeClr val="tx2"/>
          </a:solidFill>
        </a:defRPr>
      </a:lvl4pPr>
      <a:lvl5pPr eaLnBrk="1" latinLnBrk="0" hangingPunct="1">
        <a:defRPr kumimoji="0" lang="es-ES">
          <a:solidFill>
            <a:schemeClr val="tx2"/>
          </a:solidFill>
        </a:defRPr>
      </a:lvl5pPr>
      <a:lvl6pPr eaLnBrk="1" latinLnBrk="0" hangingPunct="1">
        <a:defRPr kumimoji="0" lang="es-ES">
          <a:solidFill>
            <a:schemeClr val="tx2"/>
          </a:solidFill>
        </a:defRPr>
      </a:lvl6pPr>
      <a:lvl7pPr eaLnBrk="1" latinLnBrk="0" hangingPunct="1">
        <a:defRPr kumimoji="0" lang="es-ES">
          <a:solidFill>
            <a:schemeClr val="tx2"/>
          </a:solidFill>
        </a:defRPr>
      </a:lvl7pPr>
      <a:lvl8pPr eaLnBrk="1" latinLnBrk="0" hangingPunct="1">
        <a:defRPr kumimoji="0" lang="es-ES">
          <a:solidFill>
            <a:schemeClr val="tx2"/>
          </a:solidFill>
        </a:defRPr>
      </a:lvl8pPr>
      <a:lvl9pPr eaLnBrk="1" latinLnBrk="0" hangingPunct="1">
        <a:defRPr kumimoji="0" lang="es-ES">
          <a:solidFill>
            <a:schemeClr val="tx2"/>
          </a:solidFill>
        </a:defRPr>
      </a:lvl9pPr>
      <a:extLst/>
    </p:titleStyle>
    <p:bodyStyle>
      <a:lvl1pPr marL="342900" indent="-342900" algn="l" rtl="0" eaLnBrk="1" latinLnBrk="0" hangingPunct="1">
        <a:spcBef>
          <a:spcPct val="20000"/>
        </a:spcBef>
        <a:buChar char="•"/>
        <a:defRPr kumimoji="0" lang="es-ES"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har char="–"/>
        <a:defRPr kumimoji="0" lang="es-ES" sz="20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har char="•"/>
        <a:defRPr kumimoji="0" lang="es-ES"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har char="–"/>
        <a:defRPr kumimoji="0" lang="es-ES"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har char="»"/>
        <a:defRPr kumimoji="0" lang="es-ES"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kumimoji="0" lang="es-ES"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kumimoji="0" lang="es-ES"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kumimoji="0" lang="es-ES"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kumimoji="0" lang="es-ES"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es-ES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lang="es-ES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lang="es-ES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lang="es-ES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lang="es-ES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lang="es-ES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lang="es-ES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lang="es-ES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lang="es-ES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val 28"/>
          <p:cNvSpPr/>
          <p:nvPr/>
        </p:nvSpPr>
        <p:spPr>
          <a:xfrm>
            <a:off x="8572500" y="6038850"/>
            <a:ext cx="152400" cy="1524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s-ES"/>
          </a:p>
        </p:txBody>
      </p:sp>
      <p:sp>
        <p:nvSpPr>
          <p:cNvPr id="27" name="Oval 28"/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s-ES"/>
          </a:p>
        </p:txBody>
      </p:sp>
      <p:sp>
        <p:nvSpPr>
          <p:cNvPr id="4" name="Oval 28"/>
          <p:cNvSpPr/>
          <p:nvPr/>
        </p:nvSpPr>
        <p:spPr>
          <a:xfrm>
            <a:off x="8572500" y="5476875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s-ES"/>
          </a:p>
        </p:txBody>
      </p:sp>
      <p:sp>
        <p:nvSpPr>
          <p:cNvPr id="12" name="Oval 28"/>
          <p:cNvSpPr/>
          <p:nvPr/>
        </p:nvSpPr>
        <p:spPr>
          <a:xfrm>
            <a:off x="8572500" y="5753100"/>
            <a:ext cx="152400" cy="1524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s-ES"/>
          </a:p>
        </p:txBody>
      </p:sp>
      <p:sp>
        <p:nvSpPr>
          <p:cNvPr id="10" name="Rectangle 2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>
            <a:extLst/>
          </a:lstStyle>
          <a:p>
            <a:r>
              <a:rPr lang="es-ES" sz="5300" dirty="0" smtClean="0"/>
              <a:t>EXAMEN</a:t>
            </a:r>
            <a:br>
              <a:rPr lang="es-ES" sz="5300" dirty="0" smtClean="0"/>
            </a:br>
            <a:r>
              <a:rPr lang="es-ES" sz="5300" dirty="0" smtClean="0"/>
              <a:t>Herramientas</a:t>
            </a:r>
            <a:br>
              <a:rPr lang="es-ES" sz="5300" dirty="0" smtClean="0"/>
            </a:br>
            <a:r>
              <a:rPr lang="es-ES" sz="5300" dirty="0" smtClean="0"/>
              <a:t>Computacionales </a:t>
            </a:r>
            <a:r>
              <a:rPr lang="es-ES" dirty="0" smtClean="0"/>
              <a:t>I</a:t>
            </a:r>
            <a:endParaRPr lang="es-ES" dirty="0"/>
          </a:p>
        </p:txBody>
      </p:sp>
      <p:sp>
        <p:nvSpPr>
          <p:cNvPr id="2" name="1 CuadroTexto"/>
          <p:cNvSpPr txBox="1"/>
          <p:nvPr/>
        </p:nvSpPr>
        <p:spPr>
          <a:xfrm>
            <a:off x="683568" y="4437112"/>
            <a:ext cx="800353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N</a:t>
            </a:r>
            <a:r>
              <a:rPr lang="es-MX" sz="2800" dirty="0" smtClean="0"/>
              <a:t>ombre del Alumno:                                           </a:t>
            </a:r>
          </a:p>
          <a:p>
            <a:r>
              <a:rPr lang="es-MX" sz="2800" dirty="0" smtClean="0"/>
              <a:t>Carrera:            Grado: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4"/>
          <p:cNvSpPr txBox="1"/>
          <p:nvPr/>
        </p:nvSpPr>
        <p:spPr>
          <a:xfrm>
            <a:off x="914400" y="1066800"/>
            <a:ext cx="7543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extLst/>
          </a:lstStyle>
          <a:p>
            <a:pPr marL="0" indent="0">
              <a:buNone/>
            </a:pPr>
            <a:endParaRPr lang="es-ES" sz="2800"/>
          </a:p>
        </p:txBody>
      </p:sp>
      <p:sp>
        <p:nvSpPr>
          <p:cNvPr id="28" name="Rectangle 6"/>
          <p:cNvSpPr>
            <a:spLocks noGrp="1"/>
          </p:cNvSpPr>
          <p:nvPr>
            <p:ph type="title"/>
          </p:nvPr>
        </p:nvSpPr>
        <p:spPr>
          <a:xfrm>
            <a:off x="914400" y="457200"/>
            <a:ext cx="7696200" cy="871210"/>
          </a:xfrm>
        </p:spPr>
        <p:txBody>
          <a:bodyPr>
            <a:normAutofit/>
          </a:bodyPr>
          <a:lstStyle>
            <a:extLst/>
          </a:lstStyle>
          <a:p>
            <a:r>
              <a:rPr lang="es-ES" dirty="0" smtClean="0"/>
              <a:t>Contesta lo que se indica</a:t>
            </a:r>
            <a:endParaRPr lang="es-ES" dirty="0"/>
          </a:p>
        </p:txBody>
      </p:sp>
      <p:sp>
        <p:nvSpPr>
          <p:cNvPr id="17" name="Rectangle 8"/>
          <p:cNvSpPr>
            <a:spLocks noGrp="1"/>
          </p:cNvSpPr>
          <p:nvPr>
            <p:ph idx="1"/>
          </p:nvPr>
        </p:nvSpPr>
        <p:spPr>
          <a:xfrm>
            <a:off x="914400" y="1590020"/>
            <a:ext cx="7467600" cy="3612232"/>
          </a:xfrm>
        </p:spPr>
        <p:txBody>
          <a:bodyPr>
            <a:noAutofit/>
          </a:bodyPr>
          <a:lstStyle>
            <a:extLst/>
          </a:lstStyle>
          <a:p>
            <a:r>
              <a:rPr lang="es-ES" dirty="0" smtClean="0"/>
              <a:t>Escribe la respuesta según sea el caso o márcala con un color la respuesta correcta.</a:t>
            </a:r>
          </a:p>
          <a:p>
            <a:r>
              <a:rPr lang="es-ES" sz="2400" dirty="0" smtClean="0"/>
              <a:t>Cuando lo termines envíalo por correo adjunto a:</a:t>
            </a:r>
          </a:p>
          <a:p>
            <a:r>
              <a:rPr lang="es-ES" sz="2800" dirty="0" smtClean="0"/>
              <a:t>moslicenciatura@hotmail.com</a:t>
            </a:r>
          </a:p>
          <a:p>
            <a:endParaRPr lang="es-ES" sz="2400" dirty="0"/>
          </a:p>
          <a:p>
            <a:r>
              <a:rPr lang="es-ES" sz="2400" dirty="0" smtClean="0"/>
              <a:t>En  Asunto : escribe EXAMEN MAYO</a:t>
            </a:r>
          </a:p>
          <a:p>
            <a:r>
              <a:rPr lang="es-ES" sz="2400" dirty="0" smtClean="0"/>
              <a:t>TU CARRERA, GRADO  Y NOMBRE</a:t>
            </a:r>
          </a:p>
          <a:p>
            <a:endParaRPr lang="es-ES" sz="1600" dirty="0"/>
          </a:p>
          <a:p>
            <a:r>
              <a:rPr lang="es-ES" sz="1600" dirty="0" smtClean="0"/>
              <a:t>VALOR DEL EXAMEN 50%</a:t>
            </a:r>
          </a:p>
          <a:p>
            <a:r>
              <a:rPr lang="es-ES" sz="1600" dirty="0" smtClean="0"/>
              <a:t>PARTICIPACIÓN EJERCICIOS  20%</a:t>
            </a:r>
          </a:p>
          <a:p>
            <a:r>
              <a:rPr lang="es-ES" sz="1600" dirty="0" smtClean="0"/>
              <a:t>PRACTICA LABORATORIO ASISTENCIA   30%</a:t>
            </a:r>
          </a:p>
          <a:p>
            <a:endParaRPr lang="es-ES" sz="900" dirty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51520" y="1772816"/>
            <a:ext cx="828092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dirty="0"/>
              <a:t>1.- ¿De dónde proviene la palabra computación:?</a:t>
            </a:r>
            <a:endParaRPr lang="es-MX" sz="2000" dirty="0"/>
          </a:p>
          <a:p>
            <a:pPr marL="342900" indent="-342900">
              <a:buAutoNum type="alphaLcParenR"/>
            </a:pPr>
            <a:r>
              <a:rPr lang="es-ES" sz="2000" dirty="0" smtClean="0"/>
              <a:t>De </a:t>
            </a:r>
            <a:r>
              <a:rPr lang="es-ES" sz="2000" dirty="0"/>
              <a:t>Programa     b) De cálculo   c) De computadora  d) De Bill </a:t>
            </a:r>
            <a:r>
              <a:rPr lang="es-ES" sz="2000" dirty="0" err="1" smtClean="0"/>
              <a:t>Gate</a:t>
            </a:r>
            <a:endParaRPr lang="es-ES" sz="2000" dirty="0" smtClean="0"/>
          </a:p>
          <a:p>
            <a:endParaRPr lang="es-MX" sz="2000" dirty="0" smtClean="0"/>
          </a:p>
          <a:p>
            <a:endParaRPr lang="es-MX" sz="2000" dirty="0"/>
          </a:p>
          <a:p>
            <a:r>
              <a:rPr lang="es-ES" sz="2000" b="1" dirty="0"/>
              <a:t> </a:t>
            </a:r>
            <a:endParaRPr lang="es-MX" sz="2000" dirty="0"/>
          </a:p>
          <a:p>
            <a:r>
              <a:rPr lang="es-ES" sz="2000" b="1" dirty="0"/>
              <a:t>2.- ¿El ábaco es un instrumento que nació con las computadoras?</a:t>
            </a:r>
            <a:endParaRPr lang="es-MX" sz="2000" dirty="0"/>
          </a:p>
          <a:p>
            <a:r>
              <a:rPr lang="es-ES" sz="2000" b="1" dirty="0" smtClean="0"/>
              <a:t>              a</a:t>
            </a:r>
            <a:r>
              <a:rPr lang="es-ES" sz="2000" dirty="0"/>
              <a:t>) De acuerdo  </a:t>
            </a:r>
            <a:r>
              <a:rPr lang="es-ES" sz="2000" dirty="0" smtClean="0"/>
              <a:t>                     b</a:t>
            </a:r>
            <a:r>
              <a:rPr lang="es-ES" sz="2000" dirty="0"/>
              <a:t>) En desacuerdo    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425751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683568" y="1772816"/>
            <a:ext cx="770485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dirty="0"/>
              <a:t>3.- ¿Escribe el concepto de hardware y </a:t>
            </a:r>
            <a:r>
              <a:rPr lang="es-ES" sz="2000" b="1" dirty="0" smtClean="0"/>
              <a:t>software y da unos ejemplos de cada uno:</a:t>
            </a:r>
          </a:p>
          <a:p>
            <a:endParaRPr lang="es-ES" sz="2000" b="1" dirty="0"/>
          </a:p>
          <a:p>
            <a:endParaRPr lang="es-ES" sz="2000" b="1" dirty="0" smtClean="0"/>
          </a:p>
          <a:p>
            <a:endParaRPr lang="es-MX" sz="2000" dirty="0"/>
          </a:p>
          <a:p>
            <a:r>
              <a:rPr lang="es-ES" sz="2000" dirty="0"/>
              <a:t> </a:t>
            </a:r>
            <a:endParaRPr lang="es-MX" sz="2000" dirty="0"/>
          </a:p>
          <a:p>
            <a:r>
              <a:rPr lang="es-ES" sz="2000" b="1" dirty="0"/>
              <a:t>4.- ¿Escribe los desarrollos tecnológicos que se han desarrollado hasta hoy, que ha permitido cambiar la tecnología de nuestros tiempos</a:t>
            </a:r>
            <a:r>
              <a:rPr lang="es-ES" sz="2000" b="1" dirty="0" smtClean="0"/>
              <a:t>:</a:t>
            </a:r>
          </a:p>
          <a:p>
            <a:endParaRPr lang="es-ES" sz="2000" b="1" dirty="0"/>
          </a:p>
          <a:p>
            <a:endParaRPr lang="es-ES" sz="2000" b="1" dirty="0" smtClean="0"/>
          </a:p>
          <a:p>
            <a:endParaRPr lang="es-MX" sz="2000" dirty="0"/>
          </a:p>
          <a:p>
            <a:r>
              <a:rPr lang="es-ES" sz="2000" b="1" dirty="0"/>
              <a:t> 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429940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683568" y="808251"/>
            <a:ext cx="770485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dirty="0"/>
              <a:t>5.- ¿Selecciona que tipo de computadora se maneja en una escuela, trabajo o en casa? </a:t>
            </a:r>
            <a:endParaRPr lang="es-MX" sz="2000" dirty="0"/>
          </a:p>
          <a:p>
            <a:r>
              <a:rPr lang="es-ES" sz="2000" dirty="0"/>
              <a:t>a) Digital    b)  Analógica    c)   Híbrida    </a:t>
            </a:r>
            <a:endParaRPr lang="es-MX" sz="2000" dirty="0"/>
          </a:p>
          <a:p>
            <a:r>
              <a:rPr lang="es-ES" sz="2000" dirty="0"/>
              <a:t> </a:t>
            </a:r>
            <a:endParaRPr lang="es-MX" sz="2000" dirty="0"/>
          </a:p>
          <a:p>
            <a:r>
              <a:rPr lang="es-ES" sz="2000" b="1" dirty="0"/>
              <a:t>6.- La palabra Hardware hace referencia a:</a:t>
            </a:r>
            <a:endParaRPr lang="es-MX" sz="2000" dirty="0"/>
          </a:p>
          <a:p>
            <a:r>
              <a:rPr lang="es-ES" sz="2000" dirty="0"/>
              <a:t>a) Todo lo tangible de la computadora    b) Todo lo intangible de la computadora</a:t>
            </a:r>
            <a:endParaRPr lang="es-MX" sz="2000" dirty="0"/>
          </a:p>
          <a:p>
            <a:r>
              <a:rPr lang="es-ES" sz="2000" dirty="0"/>
              <a:t> </a:t>
            </a:r>
            <a:endParaRPr lang="es-MX" sz="2000" dirty="0"/>
          </a:p>
          <a:p>
            <a:r>
              <a:rPr lang="es-ES" sz="2000" b="1" dirty="0"/>
              <a:t>7.- ¿Son dispositivos de entrada de la computadora?</a:t>
            </a:r>
            <a:endParaRPr lang="es-MX" sz="2000" dirty="0"/>
          </a:p>
          <a:p>
            <a:r>
              <a:rPr lang="es-ES" sz="2000" dirty="0"/>
              <a:t>a) Monitor e impresora    b)  Ratón y teclado   c) Bocinas y escáner</a:t>
            </a:r>
            <a:endParaRPr lang="es-MX" sz="2000" dirty="0"/>
          </a:p>
          <a:p>
            <a:r>
              <a:rPr lang="es-ES" sz="2000" b="1" dirty="0"/>
              <a:t> </a:t>
            </a:r>
            <a:endParaRPr lang="es-MX" sz="2000" dirty="0"/>
          </a:p>
          <a:p>
            <a:r>
              <a:rPr lang="es-ES" sz="2000" b="1" dirty="0"/>
              <a:t>8.- ¿Son sistemas operativos de la computadora?</a:t>
            </a:r>
            <a:endParaRPr lang="es-MX" sz="2000" dirty="0"/>
          </a:p>
          <a:p>
            <a:r>
              <a:rPr lang="en-US" sz="2000" b="1" dirty="0"/>
              <a:t>a</a:t>
            </a:r>
            <a:r>
              <a:rPr lang="en-US" sz="2000" dirty="0"/>
              <a:t>) Word y Excel     b)  Windows y Linux      c)  </a:t>
            </a:r>
            <a:r>
              <a:rPr lang="en-US" sz="2000" dirty="0" err="1"/>
              <a:t>Msdos</a:t>
            </a:r>
            <a:r>
              <a:rPr lang="en-US" sz="2000" dirty="0"/>
              <a:t> y  power Point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406452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683568" y="1772816"/>
            <a:ext cx="7704856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dirty="0"/>
              <a:t>9.- ¿Cuándo se quiere comprar una computadora que debo de tomar en cuenta?</a:t>
            </a:r>
            <a:endParaRPr lang="es-MX" sz="2000" dirty="0"/>
          </a:p>
          <a:p>
            <a:r>
              <a:rPr lang="es-ES" sz="2000" b="1" dirty="0"/>
              <a:t> </a:t>
            </a:r>
            <a:endParaRPr lang="es-MX" sz="2000" dirty="0"/>
          </a:p>
          <a:p>
            <a:r>
              <a:rPr lang="es-ES" sz="2000" b="1" dirty="0"/>
              <a:t> </a:t>
            </a:r>
            <a:endParaRPr lang="es-MX" sz="2000" dirty="0"/>
          </a:p>
          <a:p>
            <a:r>
              <a:rPr lang="es-ES" sz="2000" b="1" dirty="0"/>
              <a:t> </a:t>
            </a:r>
            <a:endParaRPr lang="es-MX" sz="2000" dirty="0"/>
          </a:p>
          <a:p>
            <a:r>
              <a:rPr lang="es-ES" sz="2000" b="1" dirty="0"/>
              <a:t>10.- ¿Cuál es el sistema de medida que usamos para saber el almacenamiento de información o tamaño de los archivos en la computadora:</a:t>
            </a:r>
            <a:endParaRPr lang="es-MX" sz="2000" dirty="0"/>
          </a:p>
          <a:p>
            <a:r>
              <a:rPr lang="en-US" sz="2000" dirty="0"/>
              <a:t> </a:t>
            </a:r>
            <a:endParaRPr lang="es-MX" sz="2000" dirty="0"/>
          </a:p>
          <a:p>
            <a:r>
              <a:rPr lang="en-US" sz="2000" b="1" dirty="0"/>
              <a:t> </a:t>
            </a:r>
            <a:endParaRPr lang="es-MX" sz="2000" dirty="0"/>
          </a:p>
          <a:p>
            <a:r>
              <a:rPr lang="es-ES" sz="2000" b="1" dirty="0"/>
              <a:t>11.- </a:t>
            </a:r>
            <a:r>
              <a:rPr lang="es-ES" sz="2000" b="1" dirty="0" smtClean="0"/>
              <a:t>¿Escribe el concepto de una computadora?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2616294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676752" y="1196752"/>
            <a:ext cx="770485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dirty="0"/>
              <a:t>12.- </a:t>
            </a:r>
            <a:r>
              <a:rPr lang="es-ES" sz="2000" b="1" dirty="0" smtClean="0"/>
              <a:t>¿Qué es el Office?</a:t>
            </a:r>
            <a:endParaRPr lang="es-MX" sz="2000" dirty="0"/>
          </a:p>
          <a:p>
            <a:r>
              <a:rPr lang="en-US" sz="2000" dirty="0" smtClean="0"/>
              <a:t> </a:t>
            </a:r>
            <a:endParaRPr lang="es-MX" sz="2000" dirty="0"/>
          </a:p>
          <a:p>
            <a:r>
              <a:rPr lang="en-US" sz="2000" dirty="0"/>
              <a:t> </a:t>
            </a:r>
            <a:endParaRPr lang="es-MX" sz="2000" dirty="0"/>
          </a:p>
          <a:p>
            <a:r>
              <a:rPr lang="en-US" sz="2000" b="1" dirty="0"/>
              <a:t> </a:t>
            </a:r>
            <a:endParaRPr lang="es-MX" sz="2000" dirty="0"/>
          </a:p>
          <a:p>
            <a:r>
              <a:rPr lang="es-ES" sz="2000" b="1" dirty="0"/>
              <a:t>13.- </a:t>
            </a:r>
            <a:r>
              <a:rPr lang="es-ES" sz="2000" b="1" dirty="0" smtClean="0"/>
              <a:t>¿Qué es un Sistema </a:t>
            </a:r>
            <a:r>
              <a:rPr lang="es-ES" sz="2000" b="1" dirty="0"/>
              <a:t>O</a:t>
            </a:r>
            <a:r>
              <a:rPr lang="es-ES" sz="2000" b="1" dirty="0" smtClean="0"/>
              <a:t>perativo:</a:t>
            </a:r>
            <a:endParaRPr lang="es-MX" sz="2000" dirty="0"/>
          </a:p>
          <a:p>
            <a:r>
              <a:rPr lang="es-ES" sz="2000" b="1" dirty="0"/>
              <a:t> </a:t>
            </a:r>
            <a:endParaRPr lang="es-MX" sz="2000" dirty="0"/>
          </a:p>
          <a:p>
            <a:r>
              <a:rPr lang="es-ES" sz="2000" dirty="0"/>
              <a:t> </a:t>
            </a:r>
            <a:endParaRPr lang="es-ES" sz="2000" dirty="0" smtClean="0"/>
          </a:p>
          <a:p>
            <a:endParaRPr lang="es-MX" sz="2000" dirty="0"/>
          </a:p>
          <a:p>
            <a:r>
              <a:rPr lang="es-ES" sz="2000" dirty="0"/>
              <a:t> </a:t>
            </a:r>
            <a:endParaRPr lang="es-MX" sz="2000" dirty="0"/>
          </a:p>
          <a:p>
            <a:r>
              <a:rPr lang="es-ES" sz="2000" b="1" dirty="0"/>
              <a:t>14.- </a:t>
            </a:r>
            <a:r>
              <a:rPr lang="es-ES" sz="2000" b="1" dirty="0" smtClean="0"/>
              <a:t>¿Qué es el Windows?</a:t>
            </a:r>
            <a:r>
              <a:rPr lang="es-ES" sz="2000" b="1" i="1" dirty="0"/>
              <a:t> </a:t>
            </a:r>
            <a:endParaRPr lang="es-MX" sz="2000" dirty="0"/>
          </a:p>
          <a:p>
            <a:r>
              <a:rPr lang="es-ES" sz="2000" b="1" i="1" dirty="0"/>
              <a:t> </a:t>
            </a:r>
            <a:endParaRPr lang="es-MX" sz="2000" dirty="0"/>
          </a:p>
          <a:p>
            <a:endParaRPr lang="es-ES" sz="2000" b="1" i="1" dirty="0" smtClean="0"/>
          </a:p>
          <a:p>
            <a:endParaRPr lang="es-ES" sz="2000" b="1" i="1" dirty="0"/>
          </a:p>
          <a:p>
            <a:r>
              <a:rPr lang="es-ES" sz="2000" b="1" i="1" dirty="0" smtClean="0"/>
              <a:t>15 ¿Para que se usa el panel de tareas del </a:t>
            </a:r>
            <a:r>
              <a:rPr lang="es-ES" sz="2000" b="1" i="1" dirty="0" err="1" smtClean="0"/>
              <a:t>windows</a:t>
            </a:r>
            <a:r>
              <a:rPr lang="es-ES" sz="2000" b="1" i="1" dirty="0" smtClean="0"/>
              <a:t>?</a:t>
            </a:r>
            <a:r>
              <a:rPr lang="es-ES" sz="2000" b="1" i="1" dirty="0"/>
              <a:t> </a:t>
            </a:r>
            <a:endParaRPr lang="es-MX" sz="2000" dirty="0"/>
          </a:p>
          <a:p>
            <a:r>
              <a:rPr lang="es-ES" sz="2000" b="1" i="1" dirty="0" smtClean="0"/>
              <a:t> 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143648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</a:schemeClr>
            </a:gs>
            <a:gs pos="100000">
              <a:schemeClr val="phClr">
                <a:shade val="80000"/>
                <a:satMod val="150000"/>
              </a:schemeClr>
            </a:gs>
          </a:gsLst>
          <a:path path="circle">
            <a:fillToRect l="50000" t="50000"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7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55000" dist="50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55000" dist="50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QuizShow</Template>
  <TotalTime>0</TotalTime>
  <Words>164</Words>
  <Application>Microsoft Office PowerPoint</Application>
  <PresentationFormat>Presentación en pantalla (4:3)</PresentationFormat>
  <Paragraphs>67</Paragraphs>
  <Slides>7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Concurso</vt:lpstr>
      <vt:lpstr>EXAMEN Herramientas Computacionales I</vt:lpstr>
      <vt:lpstr>Contesta lo que se indica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2015-05-26T14:31:18Z</dcterms:created>
  <dcterms:modified xsi:type="dcterms:W3CDTF">2015-05-26T14:55:22Z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3082</vt:i4>
  </property>
  <property fmtid="{D5CDD505-2E9C-101B-9397-08002B2CF9AE}" pid="3" name="_Version">
    <vt:lpwstr>12.0.4518</vt:lpwstr>
  </property>
</Properties>
</file>